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1"/>
  </p:notesMasterIdLst>
  <p:sldIdLst>
    <p:sldId id="256" r:id="rId5"/>
    <p:sldId id="278" r:id="rId6"/>
    <p:sldId id="258" r:id="rId7"/>
    <p:sldId id="269" r:id="rId8"/>
    <p:sldId id="270" r:id="rId9"/>
    <p:sldId id="280" r:id="rId10"/>
    <p:sldId id="272" r:id="rId11"/>
    <p:sldId id="271" r:id="rId12"/>
    <p:sldId id="273" r:id="rId13"/>
    <p:sldId id="283" r:id="rId14"/>
    <p:sldId id="281" r:id="rId15"/>
    <p:sldId id="282" r:id="rId16"/>
    <p:sldId id="275" r:id="rId17"/>
    <p:sldId id="276" r:id="rId18"/>
    <p:sldId id="27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A49"/>
    <a:srgbClr val="4618DE"/>
    <a:srgbClr val="6E1E90"/>
    <a:srgbClr val="F04A23"/>
    <a:srgbClr val="EE482C"/>
    <a:srgbClr val="4617DE"/>
    <a:srgbClr val="FE2E46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A419E-D7D7-4BC3-BDD9-E326E8A15EB2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D"/>
        </a:p>
      </dgm:t>
    </dgm:pt>
    <dgm:pt modelId="{A0F1ED09-BDAF-4318-B8D7-1B185D30E7CB}">
      <dgm:prSet phldrT="[Text]"/>
      <dgm:spPr/>
      <dgm:t>
        <a:bodyPr/>
        <a:lstStyle/>
        <a:p>
          <a:r>
            <a:rPr lang="en-US" dirty="0"/>
            <a:t>Loose sand </a:t>
          </a:r>
          <a:endParaRPr lang="en-SD" dirty="0"/>
        </a:p>
      </dgm:t>
    </dgm:pt>
    <dgm:pt modelId="{53C602A7-B9C7-4BEA-8979-869183DD1D88}" type="parTrans" cxnId="{5FB24B82-33CC-4DAF-A6DB-52BCE640EC75}">
      <dgm:prSet/>
      <dgm:spPr/>
      <dgm:t>
        <a:bodyPr/>
        <a:lstStyle/>
        <a:p>
          <a:endParaRPr lang="en-SD"/>
        </a:p>
      </dgm:t>
    </dgm:pt>
    <dgm:pt modelId="{CBFB1965-79A1-425E-82E5-FB54302C7C58}" type="sibTrans" cxnId="{5FB24B82-33CC-4DAF-A6DB-52BCE640EC75}">
      <dgm:prSet/>
      <dgm:spPr/>
      <dgm:t>
        <a:bodyPr/>
        <a:lstStyle/>
        <a:p>
          <a:endParaRPr lang="en-SD"/>
        </a:p>
      </dgm:t>
    </dgm:pt>
    <dgm:pt modelId="{E10B750D-1C7A-4D40-B9DF-2D2D87C3578C}">
      <dgm:prSet phldrT="[Text]"/>
      <dgm:spPr/>
      <dgm:t>
        <a:bodyPr/>
        <a:lstStyle/>
        <a:p>
          <a:r>
            <a:rPr lang="en-US" dirty="0"/>
            <a:t>cyclic loading </a:t>
          </a:r>
          <a:endParaRPr lang="en-SD" dirty="0"/>
        </a:p>
      </dgm:t>
    </dgm:pt>
    <dgm:pt modelId="{0591D37E-0A30-4E06-B26C-3DC08573A623}" type="parTrans" cxnId="{82ADDBA6-323A-4D19-838F-D78F3689FD27}">
      <dgm:prSet/>
      <dgm:spPr/>
      <dgm:t>
        <a:bodyPr/>
        <a:lstStyle/>
        <a:p>
          <a:endParaRPr lang="en-SD"/>
        </a:p>
      </dgm:t>
    </dgm:pt>
    <dgm:pt modelId="{3AF39A31-2452-4D12-8C1F-40CB7D8AC6F2}" type="sibTrans" cxnId="{82ADDBA6-323A-4D19-838F-D78F3689FD27}">
      <dgm:prSet/>
      <dgm:spPr/>
      <dgm:t>
        <a:bodyPr/>
        <a:lstStyle/>
        <a:p>
          <a:endParaRPr lang="en-SD"/>
        </a:p>
      </dgm:t>
    </dgm:pt>
    <dgm:pt modelId="{0911A04D-87B7-4429-B6D9-2C63A6606482}">
      <dgm:prSet phldrT="[Text]"/>
      <dgm:spPr/>
      <dgm:t>
        <a:bodyPr/>
        <a:lstStyle/>
        <a:p>
          <a:r>
            <a:rPr lang="en-US" dirty="0"/>
            <a:t>HIGH GWT</a:t>
          </a:r>
          <a:endParaRPr lang="en-SD" dirty="0"/>
        </a:p>
      </dgm:t>
    </dgm:pt>
    <dgm:pt modelId="{F3A353C0-3CDB-46E3-923E-7ACCB1604C5F}" type="parTrans" cxnId="{8EF15729-3794-4721-8BD7-652FC38431D8}">
      <dgm:prSet/>
      <dgm:spPr/>
      <dgm:t>
        <a:bodyPr/>
        <a:lstStyle/>
        <a:p>
          <a:endParaRPr lang="en-SD"/>
        </a:p>
      </dgm:t>
    </dgm:pt>
    <dgm:pt modelId="{389A1252-970C-4BE2-BFEA-4543CF6E90A2}" type="sibTrans" cxnId="{8EF15729-3794-4721-8BD7-652FC38431D8}">
      <dgm:prSet/>
      <dgm:spPr/>
      <dgm:t>
        <a:bodyPr/>
        <a:lstStyle/>
        <a:p>
          <a:endParaRPr lang="en-SD"/>
        </a:p>
      </dgm:t>
    </dgm:pt>
    <mc:AlternateContent xmlns:mc="http://schemas.openxmlformats.org/markup-compatibility/2006" xmlns:a14="http://schemas.microsoft.com/office/drawing/2010/main">
      <mc:Choice Requires="a14">
        <dgm:pt modelId="{CF80008D-C438-493F-889E-FEB75C088EC6}">
          <dgm:prSet/>
          <dgm:spPr/>
          <dgm:t>
            <a:bodyPr/>
            <a:lstStyle/>
            <a:p>
              <a:r>
                <a:rPr lang="en-US" dirty="0">
                  <a:ea typeface="Cambria Math" panose="02040503050406030204" pitchFamily="18" charset="0"/>
                </a:rPr>
                <a:t>u</a:t>
              </a:r>
              <a14:m>
                <m:oMath xmlns:m="http://schemas.openxmlformats.org/officeDocument/2006/math">
                  <m:r>
                    <a:rPr lang="en-SD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↑</m:t>
                  </m:r>
                </m:oMath>
              </a14:m>
              <a:endParaRPr lang="en-US" dirty="0">
                <a:ea typeface="Cambria Math" panose="02040503050406030204" pitchFamily="18" charset="0"/>
              </a:endParaRPr>
            </a:p>
          </dgm:t>
        </dgm:pt>
      </mc:Choice>
      <mc:Fallback xmlns="">
        <dgm:pt modelId="{CF80008D-C438-493F-889E-FEB75C088EC6}">
          <dgm:prSet/>
          <dgm:spPr/>
          <dgm:t>
            <a:bodyPr/>
            <a:lstStyle/>
            <a:p>
              <a:r>
                <a:rPr lang="en-US" dirty="0">
                  <a:ea typeface="Cambria Math" panose="02040503050406030204" pitchFamily="18" charset="0"/>
                </a:rPr>
                <a:t>u</a:t>
              </a:r>
              <a:r>
                <a:rPr lang="en-SD" i="0">
                  <a:latin typeface="Cambria Math" panose="02040503050406030204" pitchFamily="18" charset="0"/>
                  <a:ea typeface="Cambria Math" panose="02040503050406030204" pitchFamily="18" charset="0"/>
                </a:rPr>
                <a:t>↑</a:t>
              </a:r>
              <a:endParaRPr lang="en-US" dirty="0">
                <a:ea typeface="Cambria Math" panose="02040503050406030204" pitchFamily="18" charset="0"/>
              </a:endParaRPr>
            </a:p>
          </dgm:t>
        </dgm:pt>
      </mc:Fallback>
    </mc:AlternateContent>
    <dgm:pt modelId="{2D4089B9-3EE3-434F-AA19-DD0A5C785C7B}" type="parTrans" cxnId="{7FF48F52-4C66-4FE6-8A4B-A7C633F2BB8F}">
      <dgm:prSet/>
      <dgm:spPr/>
      <dgm:t>
        <a:bodyPr/>
        <a:lstStyle/>
        <a:p>
          <a:endParaRPr lang="en-SD"/>
        </a:p>
      </dgm:t>
    </dgm:pt>
    <dgm:pt modelId="{48BA6C42-7F6B-44AD-9E14-8D2FE9F52BA4}" type="sibTrans" cxnId="{7FF48F52-4C66-4FE6-8A4B-A7C633F2BB8F}">
      <dgm:prSet/>
      <dgm:spPr/>
      <dgm:t>
        <a:bodyPr/>
        <a:lstStyle/>
        <a:p>
          <a:endParaRPr lang="en-SD"/>
        </a:p>
      </dgm:t>
    </dgm:pt>
    <mc:AlternateContent xmlns:mc="http://schemas.openxmlformats.org/markup-compatibility/2006" xmlns:a14="http://schemas.microsoft.com/office/drawing/2010/main">
      <mc:Choice Requires="a14">
        <dgm:pt modelId="{E5C2D3DE-D314-45D2-9624-34CC482CD380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oMath>
              </a14:m>
              <a:r>
                <a:rPr lang="en-US" dirty="0"/>
                <a:t> constant </a:t>
              </a:r>
              <a:endParaRPr lang="en-SD" dirty="0"/>
            </a:p>
          </dgm:t>
        </dgm:pt>
      </mc:Choice>
      <mc:Fallback xmlns="">
        <dgm:pt modelId="{E5C2D3DE-D314-45D2-9624-34CC482CD380}">
          <dgm:prSet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dirty="0"/>
                <a:t> constant </a:t>
              </a:r>
              <a:endParaRPr lang="en-SD" dirty="0"/>
            </a:p>
          </dgm:t>
        </dgm:pt>
      </mc:Fallback>
    </mc:AlternateContent>
    <dgm:pt modelId="{C4545A60-ACE3-45C8-A78B-C571585E200D}" type="parTrans" cxnId="{8792BDE5-46A9-4471-9657-8BE4B727438B}">
      <dgm:prSet/>
      <dgm:spPr/>
      <dgm:t>
        <a:bodyPr/>
        <a:lstStyle/>
        <a:p>
          <a:endParaRPr lang="en-SD"/>
        </a:p>
      </dgm:t>
    </dgm:pt>
    <dgm:pt modelId="{A8D48913-B8F0-4289-BA00-AD2E8842556E}" type="sibTrans" cxnId="{8792BDE5-46A9-4471-9657-8BE4B727438B}">
      <dgm:prSet/>
      <dgm:spPr/>
      <dgm:t>
        <a:bodyPr/>
        <a:lstStyle/>
        <a:p>
          <a:endParaRPr lang="en-SD"/>
        </a:p>
      </dgm:t>
    </dgm:pt>
    <dgm:pt modelId="{21034BE3-C523-4A49-8162-D60267A6C0FB}" type="pres">
      <dgm:prSet presAssocID="{F0CA419E-D7D7-4BC3-BDD9-E326E8A15EB2}" presName="linearFlow" presStyleCnt="0">
        <dgm:presLayoutVars>
          <dgm:dir/>
          <dgm:resizeHandles val="exact"/>
        </dgm:presLayoutVars>
      </dgm:prSet>
      <dgm:spPr/>
    </dgm:pt>
    <dgm:pt modelId="{EB240B04-7770-4B54-9486-33AAB345A7AF}" type="pres">
      <dgm:prSet presAssocID="{A0F1ED09-BDAF-4318-B8D7-1B185D30E7CB}" presName="node" presStyleLbl="node1" presStyleIdx="0" presStyleCnt="5">
        <dgm:presLayoutVars>
          <dgm:bulletEnabled val="1"/>
        </dgm:presLayoutVars>
      </dgm:prSet>
      <dgm:spPr/>
    </dgm:pt>
    <dgm:pt modelId="{751BD738-E25C-4211-AACA-256F3495CBD5}" type="pres">
      <dgm:prSet presAssocID="{CBFB1965-79A1-425E-82E5-FB54302C7C58}" presName="spacerL" presStyleCnt="0"/>
      <dgm:spPr/>
    </dgm:pt>
    <dgm:pt modelId="{3E6B7C5F-3B87-4D8B-86E8-25187BF26B3A}" type="pres">
      <dgm:prSet presAssocID="{CBFB1965-79A1-425E-82E5-FB54302C7C58}" presName="sibTrans" presStyleLbl="sibTrans2D1" presStyleIdx="0" presStyleCnt="4" custLinFactNeighborY="2138"/>
      <dgm:spPr/>
    </dgm:pt>
    <dgm:pt modelId="{423BFD12-BAEF-4C2A-9C26-CC94C0A79410}" type="pres">
      <dgm:prSet presAssocID="{CBFB1965-79A1-425E-82E5-FB54302C7C58}" presName="spacerR" presStyleCnt="0"/>
      <dgm:spPr/>
    </dgm:pt>
    <dgm:pt modelId="{69FDB43C-3372-4A2E-B715-5DFBB130FC95}" type="pres">
      <dgm:prSet presAssocID="{E10B750D-1C7A-4D40-B9DF-2D2D87C3578C}" presName="node" presStyleLbl="node1" presStyleIdx="1" presStyleCnt="5" custLinFactX="157589" custLinFactNeighborX="200000" custLinFactNeighborY="5375">
        <dgm:presLayoutVars>
          <dgm:bulletEnabled val="1"/>
        </dgm:presLayoutVars>
      </dgm:prSet>
      <dgm:spPr/>
    </dgm:pt>
    <dgm:pt modelId="{B7892525-8998-4045-AD5D-6E70265AFA23}" type="pres">
      <dgm:prSet presAssocID="{3AF39A31-2452-4D12-8C1F-40CB7D8AC6F2}" presName="spacerL" presStyleCnt="0"/>
      <dgm:spPr/>
    </dgm:pt>
    <dgm:pt modelId="{D0E08150-A374-44C6-A4CA-96679E45E497}" type="pres">
      <dgm:prSet presAssocID="{3AF39A31-2452-4D12-8C1F-40CB7D8AC6F2}" presName="sibTrans" presStyleLbl="sibTrans2D1" presStyleIdx="1" presStyleCnt="4"/>
      <dgm:spPr/>
    </dgm:pt>
    <dgm:pt modelId="{EDB51AC9-A684-441D-B639-B9BD9934C2FC}" type="pres">
      <dgm:prSet presAssocID="{3AF39A31-2452-4D12-8C1F-40CB7D8AC6F2}" presName="spacerR" presStyleCnt="0"/>
      <dgm:spPr/>
    </dgm:pt>
    <dgm:pt modelId="{DB75701F-B181-492D-801D-88FDA4CD778D}" type="pres">
      <dgm:prSet presAssocID="{0911A04D-87B7-4429-B6D9-2C63A6606482}" presName="node" presStyleLbl="node1" presStyleIdx="2" presStyleCnt="5" custLinFactX="-157414" custLinFactNeighborX="-200000" custLinFactNeighborY="5376">
        <dgm:presLayoutVars>
          <dgm:bulletEnabled val="1"/>
        </dgm:presLayoutVars>
      </dgm:prSet>
      <dgm:spPr/>
    </dgm:pt>
    <dgm:pt modelId="{7DEAD5DF-2FE7-4625-A980-BF7CE73FE58A}" type="pres">
      <dgm:prSet presAssocID="{389A1252-970C-4BE2-BFEA-4543CF6E90A2}" presName="spacerL" presStyleCnt="0"/>
      <dgm:spPr/>
    </dgm:pt>
    <dgm:pt modelId="{8D99EA9E-4E56-46D8-8770-43B365C93EB7}" type="pres">
      <dgm:prSet presAssocID="{389A1252-970C-4BE2-BFEA-4543CF6E90A2}" presName="sibTrans" presStyleLbl="sibTrans2D1" presStyleIdx="2" presStyleCnt="4" custLinFactX="247310" custLinFactNeighborX="300000" custLinFactNeighborY="12767"/>
      <dgm:spPr/>
    </dgm:pt>
    <dgm:pt modelId="{D56C66EB-A9A6-4A5C-87DA-D3C06C6B126A}" type="pres">
      <dgm:prSet presAssocID="{389A1252-970C-4BE2-BFEA-4543CF6E90A2}" presName="spacerR" presStyleCnt="0"/>
      <dgm:spPr/>
    </dgm:pt>
    <dgm:pt modelId="{3DDFDE67-F835-4AD4-B179-6586A7873860}" type="pres">
      <dgm:prSet presAssocID="{CF80008D-C438-493F-889E-FEB75C088EC6}" presName="node" presStyleLbl="node1" presStyleIdx="3" presStyleCnt="5" custLinFactNeighborX="15892" custLinFactNeighborY="3293">
        <dgm:presLayoutVars>
          <dgm:bulletEnabled val="1"/>
        </dgm:presLayoutVars>
      </dgm:prSet>
      <dgm:spPr/>
    </dgm:pt>
    <dgm:pt modelId="{68CD3589-7707-4A59-8535-33155ADACC6E}" type="pres">
      <dgm:prSet presAssocID="{48BA6C42-7F6B-44AD-9E14-8D2FE9F52BA4}" presName="spacerL" presStyleCnt="0"/>
      <dgm:spPr/>
    </dgm:pt>
    <dgm:pt modelId="{36E84CFD-6D77-47B5-9021-DCA62141DF12}" type="pres">
      <dgm:prSet presAssocID="{48BA6C42-7F6B-44AD-9E14-8D2FE9F52BA4}" presName="sibTrans" presStyleLbl="sibTrans2D1" presStyleIdx="3" presStyleCnt="4" custLinFactX="-250090" custLinFactNeighborX="-300000" custLinFactNeighborY="12767"/>
      <dgm:spPr/>
    </dgm:pt>
    <dgm:pt modelId="{E91ACD3B-A132-4702-9D10-D8B5E0493F5E}" type="pres">
      <dgm:prSet presAssocID="{48BA6C42-7F6B-44AD-9E14-8D2FE9F52BA4}" presName="spacerR" presStyleCnt="0"/>
      <dgm:spPr/>
    </dgm:pt>
    <dgm:pt modelId="{04B71025-7416-4353-ADF5-4E607FEAEEAB}" type="pres">
      <dgm:prSet presAssocID="{E5C2D3DE-D314-45D2-9624-34CC482CD380}" presName="node" presStyleLbl="node1" presStyleIdx="4" presStyleCnt="5" custLinFactNeighborX="-68821" custLinFactNeighborY="3666">
        <dgm:presLayoutVars>
          <dgm:bulletEnabled val="1"/>
        </dgm:presLayoutVars>
      </dgm:prSet>
      <dgm:spPr/>
    </dgm:pt>
  </dgm:ptLst>
  <dgm:cxnLst>
    <dgm:cxn modelId="{40E61D14-BD61-40D5-BAB8-89714F2B05A2}" type="presOf" srcId="{CBFB1965-79A1-425E-82E5-FB54302C7C58}" destId="{3E6B7C5F-3B87-4D8B-86E8-25187BF26B3A}" srcOrd="0" destOrd="0" presId="urn:microsoft.com/office/officeart/2005/8/layout/equation1"/>
    <dgm:cxn modelId="{8EF15729-3794-4721-8BD7-652FC38431D8}" srcId="{F0CA419E-D7D7-4BC3-BDD9-E326E8A15EB2}" destId="{0911A04D-87B7-4429-B6D9-2C63A6606482}" srcOrd="2" destOrd="0" parTransId="{F3A353C0-3CDB-46E3-923E-7ACCB1604C5F}" sibTransId="{389A1252-970C-4BE2-BFEA-4543CF6E90A2}"/>
    <dgm:cxn modelId="{F57B013B-0589-4598-A261-DC657C95DF0D}" type="presOf" srcId="{389A1252-970C-4BE2-BFEA-4543CF6E90A2}" destId="{8D99EA9E-4E56-46D8-8770-43B365C93EB7}" srcOrd="0" destOrd="0" presId="urn:microsoft.com/office/officeart/2005/8/layout/equation1"/>
    <dgm:cxn modelId="{E22F945E-13E2-4838-A0E1-6E654B6109B4}" type="presOf" srcId="{48BA6C42-7F6B-44AD-9E14-8D2FE9F52BA4}" destId="{36E84CFD-6D77-47B5-9021-DCA62141DF12}" srcOrd="0" destOrd="0" presId="urn:microsoft.com/office/officeart/2005/8/layout/equation1"/>
    <dgm:cxn modelId="{668EDD66-F472-4F15-99EF-BCF859FE1339}" type="presOf" srcId="{3AF39A31-2452-4D12-8C1F-40CB7D8AC6F2}" destId="{D0E08150-A374-44C6-A4CA-96679E45E497}" srcOrd="0" destOrd="0" presId="urn:microsoft.com/office/officeart/2005/8/layout/equation1"/>
    <dgm:cxn modelId="{135A616D-66DD-42C1-8EAD-813B59A75EED}" type="presOf" srcId="{E5C2D3DE-D314-45D2-9624-34CC482CD380}" destId="{04B71025-7416-4353-ADF5-4E607FEAEEAB}" srcOrd="0" destOrd="0" presId="urn:microsoft.com/office/officeart/2005/8/layout/equation1"/>
    <dgm:cxn modelId="{9CCDEA51-EEE6-47AD-8B94-DBC51899F65C}" type="presOf" srcId="{E10B750D-1C7A-4D40-B9DF-2D2D87C3578C}" destId="{69FDB43C-3372-4A2E-B715-5DFBB130FC95}" srcOrd="0" destOrd="0" presId="urn:microsoft.com/office/officeart/2005/8/layout/equation1"/>
    <dgm:cxn modelId="{7FF48F52-4C66-4FE6-8A4B-A7C633F2BB8F}" srcId="{F0CA419E-D7D7-4BC3-BDD9-E326E8A15EB2}" destId="{CF80008D-C438-493F-889E-FEB75C088EC6}" srcOrd="3" destOrd="0" parTransId="{2D4089B9-3EE3-434F-AA19-DD0A5C785C7B}" sibTransId="{48BA6C42-7F6B-44AD-9E14-8D2FE9F52BA4}"/>
    <dgm:cxn modelId="{1ACC6E73-E715-4A22-A84D-4CC36ED8C5D5}" type="presOf" srcId="{F0CA419E-D7D7-4BC3-BDD9-E326E8A15EB2}" destId="{21034BE3-C523-4A49-8162-D60267A6C0FB}" srcOrd="0" destOrd="0" presId="urn:microsoft.com/office/officeart/2005/8/layout/equation1"/>
    <dgm:cxn modelId="{5FB24B82-33CC-4DAF-A6DB-52BCE640EC75}" srcId="{F0CA419E-D7D7-4BC3-BDD9-E326E8A15EB2}" destId="{A0F1ED09-BDAF-4318-B8D7-1B185D30E7CB}" srcOrd="0" destOrd="0" parTransId="{53C602A7-B9C7-4BEA-8979-869183DD1D88}" sibTransId="{CBFB1965-79A1-425E-82E5-FB54302C7C58}"/>
    <dgm:cxn modelId="{82ADDBA6-323A-4D19-838F-D78F3689FD27}" srcId="{F0CA419E-D7D7-4BC3-BDD9-E326E8A15EB2}" destId="{E10B750D-1C7A-4D40-B9DF-2D2D87C3578C}" srcOrd="1" destOrd="0" parTransId="{0591D37E-0A30-4E06-B26C-3DC08573A623}" sibTransId="{3AF39A31-2452-4D12-8C1F-40CB7D8AC6F2}"/>
    <dgm:cxn modelId="{CA91A3BD-B92E-46A0-8F6B-9A79FD24491F}" type="presOf" srcId="{0911A04D-87B7-4429-B6D9-2C63A6606482}" destId="{DB75701F-B181-492D-801D-88FDA4CD778D}" srcOrd="0" destOrd="0" presId="urn:microsoft.com/office/officeart/2005/8/layout/equation1"/>
    <dgm:cxn modelId="{8792BDE5-46A9-4471-9657-8BE4B727438B}" srcId="{F0CA419E-D7D7-4BC3-BDD9-E326E8A15EB2}" destId="{E5C2D3DE-D314-45D2-9624-34CC482CD380}" srcOrd="4" destOrd="0" parTransId="{C4545A60-ACE3-45C8-A78B-C571585E200D}" sibTransId="{A8D48913-B8F0-4289-BA00-AD2E8842556E}"/>
    <dgm:cxn modelId="{8122A5E7-1DDA-4B36-AB78-9D339C41954F}" type="presOf" srcId="{A0F1ED09-BDAF-4318-B8D7-1B185D30E7CB}" destId="{EB240B04-7770-4B54-9486-33AAB345A7AF}" srcOrd="0" destOrd="0" presId="urn:microsoft.com/office/officeart/2005/8/layout/equation1"/>
    <dgm:cxn modelId="{A674D4F1-9713-4D5E-A69B-190C7B641F6E}" type="presOf" srcId="{CF80008D-C438-493F-889E-FEB75C088EC6}" destId="{3DDFDE67-F835-4AD4-B179-6586A7873860}" srcOrd="0" destOrd="0" presId="urn:microsoft.com/office/officeart/2005/8/layout/equation1"/>
    <dgm:cxn modelId="{1D2E30F8-0CA7-42A3-A8E6-9299DFCFEF5C}" type="presParOf" srcId="{21034BE3-C523-4A49-8162-D60267A6C0FB}" destId="{EB240B04-7770-4B54-9486-33AAB345A7AF}" srcOrd="0" destOrd="0" presId="urn:microsoft.com/office/officeart/2005/8/layout/equation1"/>
    <dgm:cxn modelId="{AE3C199B-188A-4F31-A9D8-7DF93A32E04B}" type="presParOf" srcId="{21034BE3-C523-4A49-8162-D60267A6C0FB}" destId="{751BD738-E25C-4211-AACA-256F3495CBD5}" srcOrd="1" destOrd="0" presId="urn:microsoft.com/office/officeart/2005/8/layout/equation1"/>
    <dgm:cxn modelId="{71AC3ED3-B045-457E-AD5F-51D0F21DE729}" type="presParOf" srcId="{21034BE3-C523-4A49-8162-D60267A6C0FB}" destId="{3E6B7C5F-3B87-4D8B-86E8-25187BF26B3A}" srcOrd="2" destOrd="0" presId="urn:microsoft.com/office/officeart/2005/8/layout/equation1"/>
    <dgm:cxn modelId="{E5D1014D-954B-4181-A1C2-F9F00D2095D4}" type="presParOf" srcId="{21034BE3-C523-4A49-8162-D60267A6C0FB}" destId="{423BFD12-BAEF-4C2A-9C26-CC94C0A79410}" srcOrd="3" destOrd="0" presId="urn:microsoft.com/office/officeart/2005/8/layout/equation1"/>
    <dgm:cxn modelId="{D9723D00-4FFD-4F13-88F7-52B73C5EF251}" type="presParOf" srcId="{21034BE3-C523-4A49-8162-D60267A6C0FB}" destId="{69FDB43C-3372-4A2E-B715-5DFBB130FC95}" srcOrd="4" destOrd="0" presId="urn:microsoft.com/office/officeart/2005/8/layout/equation1"/>
    <dgm:cxn modelId="{E6729498-C836-4111-A8E1-25041CC8CFA7}" type="presParOf" srcId="{21034BE3-C523-4A49-8162-D60267A6C0FB}" destId="{B7892525-8998-4045-AD5D-6E70265AFA23}" srcOrd="5" destOrd="0" presId="urn:microsoft.com/office/officeart/2005/8/layout/equation1"/>
    <dgm:cxn modelId="{61DF1FDB-346F-4EB1-A5CE-B773B399234A}" type="presParOf" srcId="{21034BE3-C523-4A49-8162-D60267A6C0FB}" destId="{D0E08150-A374-44C6-A4CA-96679E45E497}" srcOrd="6" destOrd="0" presId="urn:microsoft.com/office/officeart/2005/8/layout/equation1"/>
    <dgm:cxn modelId="{3B1B8314-5357-4ABF-ABC7-FDEC5C7993BB}" type="presParOf" srcId="{21034BE3-C523-4A49-8162-D60267A6C0FB}" destId="{EDB51AC9-A684-441D-B639-B9BD9934C2FC}" srcOrd="7" destOrd="0" presId="urn:microsoft.com/office/officeart/2005/8/layout/equation1"/>
    <dgm:cxn modelId="{B894C9B0-1621-447D-99A9-0483A35EE4AF}" type="presParOf" srcId="{21034BE3-C523-4A49-8162-D60267A6C0FB}" destId="{DB75701F-B181-492D-801D-88FDA4CD778D}" srcOrd="8" destOrd="0" presId="urn:microsoft.com/office/officeart/2005/8/layout/equation1"/>
    <dgm:cxn modelId="{03F0170E-C539-49F8-98D9-B2BE84088D8D}" type="presParOf" srcId="{21034BE3-C523-4A49-8162-D60267A6C0FB}" destId="{7DEAD5DF-2FE7-4625-A980-BF7CE73FE58A}" srcOrd="9" destOrd="0" presId="urn:microsoft.com/office/officeart/2005/8/layout/equation1"/>
    <dgm:cxn modelId="{4FDB9A12-B521-46E9-A9AB-8DDBFAB5A896}" type="presParOf" srcId="{21034BE3-C523-4A49-8162-D60267A6C0FB}" destId="{8D99EA9E-4E56-46D8-8770-43B365C93EB7}" srcOrd="10" destOrd="0" presId="urn:microsoft.com/office/officeart/2005/8/layout/equation1"/>
    <dgm:cxn modelId="{3C9410F4-669C-45F6-8A70-1C88B04334A5}" type="presParOf" srcId="{21034BE3-C523-4A49-8162-D60267A6C0FB}" destId="{D56C66EB-A9A6-4A5C-87DA-D3C06C6B126A}" srcOrd="11" destOrd="0" presId="urn:microsoft.com/office/officeart/2005/8/layout/equation1"/>
    <dgm:cxn modelId="{B0523744-9AC3-4324-8C54-07D0778FCB30}" type="presParOf" srcId="{21034BE3-C523-4A49-8162-D60267A6C0FB}" destId="{3DDFDE67-F835-4AD4-B179-6586A7873860}" srcOrd="12" destOrd="0" presId="urn:microsoft.com/office/officeart/2005/8/layout/equation1"/>
    <dgm:cxn modelId="{11704071-3051-4FC6-83CD-2DACAA174A23}" type="presParOf" srcId="{21034BE3-C523-4A49-8162-D60267A6C0FB}" destId="{68CD3589-7707-4A59-8535-33155ADACC6E}" srcOrd="13" destOrd="0" presId="urn:microsoft.com/office/officeart/2005/8/layout/equation1"/>
    <dgm:cxn modelId="{304685BB-5CE0-4AE9-B119-F5E8F3B08D63}" type="presParOf" srcId="{21034BE3-C523-4A49-8162-D60267A6C0FB}" destId="{36E84CFD-6D77-47B5-9021-DCA62141DF12}" srcOrd="14" destOrd="0" presId="urn:microsoft.com/office/officeart/2005/8/layout/equation1"/>
    <dgm:cxn modelId="{03271CEE-E46B-40CB-AEA9-A1D598641D9D}" type="presParOf" srcId="{21034BE3-C523-4A49-8162-D60267A6C0FB}" destId="{E91ACD3B-A132-4702-9D10-D8B5E0493F5E}" srcOrd="15" destOrd="0" presId="urn:microsoft.com/office/officeart/2005/8/layout/equation1"/>
    <dgm:cxn modelId="{BC1CC245-B02D-45EF-8478-0CC466C464C6}" type="presParOf" srcId="{21034BE3-C523-4A49-8162-D60267A6C0FB}" destId="{04B71025-7416-4353-ADF5-4E607FEAEEAB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CA419E-D7D7-4BC3-BDD9-E326E8A15EB2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D"/>
        </a:p>
      </dgm:t>
    </dgm:pt>
    <dgm:pt modelId="{A0F1ED09-BDAF-4318-B8D7-1B185D30E7CB}">
      <dgm:prSet phldrT="[Text]"/>
      <dgm:spPr/>
      <dgm:t>
        <a:bodyPr/>
        <a:lstStyle/>
        <a:p>
          <a:r>
            <a:rPr lang="en-US" dirty="0"/>
            <a:t>Loose sand </a:t>
          </a:r>
          <a:endParaRPr lang="en-SD" dirty="0"/>
        </a:p>
      </dgm:t>
    </dgm:pt>
    <dgm:pt modelId="{53C602A7-B9C7-4BEA-8979-869183DD1D88}" type="parTrans" cxnId="{5FB24B82-33CC-4DAF-A6DB-52BCE640EC75}">
      <dgm:prSet/>
      <dgm:spPr/>
      <dgm:t>
        <a:bodyPr/>
        <a:lstStyle/>
        <a:p>
          <a:endParaRPr lang="en-SD"/>
        </a:p>
      </dgm:t>
    </dgm:pt>
    <dgm:pt modelId="{CBFB1965-79A1-425E-82E5-FB54302C7C58}" type="sibTrans" cxnId="{5FB24B82-33CC-4DAF-A6DB-52BCE640EC75}">
      <dgm:prSet/>
      <dgm:spPr/>
      <dgm:t>
        <a:bodyPr/>
        <a:lstStyle/>
        <a:p>
          <a:endParaRPr lang="en-SD"/>
        </a:p>
      </dgm:t>
    </dgm:pt>
    <dgm:pt modelId="{E10B750D-1C7A-4D40-B9DF-2D2D87C3578C}">
      <dgm:prSet phldrT="[Text]"/>
      <dgm:spPr/>
      <dgm:t>
        <a:bodyPr/>
        <a:lstStyle/>
        <a:p>
          <a:r>
            <a:rPr lang="en-US" dirty="0"/>
            <a:t>cyclic loading </a:t>
          </a:r>
          <a:endParaRPr lang="en-SD" dirty="0"/>
        </a:p>
      </dgm:t>
    </dgm:pt>
    <dgm:pt modelId="{0591D37E-0A30-4E06-B26C-3DC08573A623}" type="parTrans" cxnId="{82ADDBA6-323A-4D19-838F-D78F3689FD27}">
      <dgm:prSet/>
      <dgm:spPr/>
      <dgm:t>
        <a:bodyPr/>
        <a:lstStyle/>
        <a:p>
          <a:endParaRPr lang="en-SD"/>
        </a:p>
      </dgm:t>
    </dgm:pt>
    <dgm:pt modelId="{3AF39A31-2452-4D12-8C1F-40CB7D8AC6F2}" type="sibTrans" cxnId="{82ADDBA6-323A-4D19-838F-D78F3689FD27}">
      <dgm:prSet/>
      <dgm:spPr/>
      <dgm:t>
        <a:bodyPr/>
        <a:lstStyle/>
        <a:p>
          <a:endParaRPr lang="en-SD"/>
        </a:p>
      </dgm:t>
    </dgm:pt>
    <dgm:pt modelId="{0911A04D-87B7-4429-B6D9-2C63A6606482}">
      <dgm:prSet phldrT="[Text]"/>
      <dgm:spPr/>
      <dgm:t>
        <a:bodyPr/>
        <a:lstStyle/>
        <a:p>
          <a:r>
            <a:rPr lang="en-US" dirty="0"/>
            <a:t>HIGH GWT</a:t>
          </a:r>
          <a:endParaRPr lang="en-SD" dirty="0"/>
        </a:p>
      </dgm:t>
    </dgm:pt>
    <dgm:pt modelId="{F3A353C0-3CDB-46E3-923E-7ACCB1604C5F}" type="parTrans" cxnId="{8EF15729-3794-4721-8BD7-652FC38431D8}">
      <dgm:prSet/>
      <dgm:spPr/>
      <dgm:t>
        <a:bodyPr/>
        <a:lstStyle/>
        <a:p>
          <a:endParaRPr lang="en-SD"/>
        </a:p>
      </dgm:t>
    </dgm:pt>
    <dgm:pt modelId="{389A1252-970C-4BE2-BFEA-4543CF6E90A2}" type="sibTrans" cxnId="{8EF15729-3794-4721-8BD7-652FC38431D8}">
      <dgm:prSet/>
      <dgm:spPr/>
      <dgm:t>
        <a:bodyPr/>
        <a:lstStyle/>
        <a:p>
          <a:endParaRPr lang="en-SD"/>
        </a:p>
      </dgm:t>
    </dgm:pt>
    <dgm:pt modelId="{CF80008D-C438-493F-889E-FEB75C088EC6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tr-TR">
              <a:noFill/>
            </a:rPr>
            <a:t> </a:t>
          </a:r>
        </a:p>
      </dgm:t>
    </dgm:pt>
    <dgm:pt modelId="{2D4089B9-3EE3-434F-AA19-DD0A5C785C7B}" type="parTrans" cxnId="{7FF48F52-4C66-4FE6-8A4B-A7C633F2BB8F}">
      <dgm:prSet/>
      <dgm:spPr/>
      <dgm:t>
        <a:bodyPr/>
        <a:lstStyle/>
        <a:p>
          <a:endParaRPr lang="en-SD"/>
        </a:p>
      </dgm:t>
    </dgm:pt>
    <dgm:pt modelId="{48BA6C42-7F6B-44AD-9E14-8D2FE9F52BA4}" type="sibTrans" cxnId="{7FF48F52-4C66-4FE6-8A4B-A7C633F2BB8F}">
      <dgm:prSet/>
      <dgm:spPr/>
      <dgm:t>
        <a:bodyPr/>
        <a:lstStyle/>
        <a:p>
          <a:endParaRPr lang="en-SD"/>
        </a:p>
      </dgm:t>
    </dgm:pt>
    <dgm:pt modelId="{E5C2D3DE-D314-45D2-9624-34CC482CD380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tr-TR">
              <a:noFill/>
            </a:rPr>
            <a:t> </a:t>
          </a:r>
        </a:p>
      </dgm:t>
    </dgm:pt>
    <dgm:pt modelId="{C4545A60-ACE3-45C8-A78B-C571585E200D}" type="parTrans" cxnId="{8792BDE5-46A9-4471-9657-8BE4B727438B}">
      <dgm:prSet/>
      <dgm:spPr/>
      <dgm:t>
        <a:bodyPr/>
        <a:lstStyle/>
        <a:p>
          <a:endParaRPr lang="en-SD"/>
        </a:p>
      </dgm:t>
    </dgm:pt>
    <dgm:pt modelId="{A8D48913-B8F0-4289-BA00-AD2E8842556E}" type="sibTrans" cxnId="{8792BDE5-46A9-4471-9657-8BE4B727438B}">
      <dgm:prSet/>
      <dgm:spPr/>
      <dgm:t>
        <a:bodyPr/>
        <a:lstStyle/>
        <a:p>
          <a:endParaRPr lang="en-SD"/>
        </a:p>
      </dgm:t>
    </dgm:pt>
    <dgm:pt modelId="{21034BE3-C523-4A49-8162-D60267A6C0FB}" type="pres">
      <dgm:prSet presAssocID="{F0CA419E-D7D7-4BC3-BDD9-E326E8A15EB2}" presName="linearFlow" presStyleCnt="0">
        <dgm:presLayoutVars>
          <dgm:dir/>
          <dgm:resizeHandles val="exact"/>
        </dgm:presLayoutVars>
      </dgm:prSet>
      <dgm:spPr/>
    </dgm:pt>
    <dgm:pt modelId="{EB240B04-7770-4B54-9486-33AAB345A7AF}" type="pres">
      <dgm:prSet presAssocID="{A0F1ED09-BDAF-4318-B8D7-1B185D30E7CB}" presName="node" presStyleLbl="node1" presStyleIdx="0" presStyleCnt="5">
        <dgm:presLayoutVars>
          <dgm:bulletEnabled val="1"/>
        </dgm:presLayoutVars>
      </dgm:prSet>
      <dgm:spPr/>
    </dgm:pt>
    <dgm:pt modelId="{751BD738-E25C-4211-AACA-256F3495CBD5}" type="pres">
      <dgm:prSet presAssocID="{CBFB1965-79A1-425E-82E5-FB54302C7C58}" presName="spacerL" presStyleCnt="0"/>
      <dgm:spPr/>
    </dgm:pt>
    <dgm:pt modelId="{3E6B7C5F-3B87-4D8B-86E8-25187BF26B3A}" type="pres">
      <dgm:prSet presAssocID="{CBFB1965-79A1-425E-82E5-FB54302C7C58}" presName="sibTrans" presStyleLbl="sibTrans2D1" presStyleIdx="0" presStyleCnt="4" custLinFactNeighborY="2138"/>
      <dgm:spPr/>
    </dgm:pt>
    <dgm:pt modelId="{423BFD12-BAEF-4C2A-9C26-CC94C0A79410}" type="pres">
      <dgm:prSet presAssocID="{CBFB1965-79A1-425E-82E5-FB54302C7C58}" presName="spacerR" presStyleCnt="0"/>
      <dgm:spPr/>
    </dgm:pt>
    <dgm:pt modelId="{69FDB43C-3372-4A2E-B715-5DFBB130FC95}" type="pres">
      <dgm:prSet presAssocID="{E10B750D-1C7A-4D40-B9DF-2D2D87C3578C}" presName="node" presStyleLbl="node1" presStyleIdx="1" presStyleCnt="5" custLinFactX="157589" custLinFactNeighborX="200000" custLinFactNeighborY="5375">
        <dgm:presLayoutVars>
          <dgm:bulletEnabled val="1"/>
        </dgm:presLayoutVars>
      </dgm:prSet>
      <dgm:spPr/>
    </dgm:pt>
    <dgm:pt modelId="{B7892525-8998-4045-AD5D-6E70265AFA23}" type="pres">
      <dgm:prSet presAssocID="{3AF39A31-2452-4D12-8C1F-40CB7D8AC6F2}" presName="spacerL" presStyleCnt="0"/>
      <dgm:spPr/>
    </dgm:pt>
    <dgm:pt modelId="{D0E08150-A374-44C6-A4CA-96679E45E497}" type="pres">
      <dgm:prSet presAssocID="{3AF39A31-2452-4D12-8C1F-40CB7D8AC6F2}" presName="sibTrans" presStyleLbl="sibTrans2D1" presStyleIdx="1" presStyleCnt="4"/>
      <dgm:spPr/>
    </dgm:pt>
    <dgm:pt modelId="{EDB51AC9-A684-441D-B639-B9BD9934C2FC}" type="pres">
      <dgm:prSet presAssocID="{3AF39A31-2452-4D12-8C1F-40CB7D8AC6F2}" presName="spacerR" presStyleCnt="0"/>
      <dgm:spPr/>
    </dgm:pt>
    <dgm:pt modelId="{DB75701F-B181-492D-801D-88FDA4CD778D}" type="pres">
      <dgm:prSet presAssocID="{0911A04D-87B7-4429-B6D9-2C63A6606482}" presName="node" presStyleLbl="node1" presStyleIdx="2" presStyleCnt="5" custLinFactX="-157414" custLinFactNeighborX="-200000" custLinFactNeighborY="5376">
        <dgm:presLayoutVars>
          <dgm:bulletEnabled val="1"/>
        </dgm:presLayoutVars>
      </dgm:prSet>
      <dgm:spPr/>
    </dgm:pt>
    <dgm:pt modelId="{7DEAD5DF-2FE7-4625-A980-BF7CE73FE58A}" type="pres">
      <dgm:prSet presAssocID="{389A1252-970C-4BE2-BFEA-4543CF6E90A2}" presName="spacerL" presStyleCnt="0"/>
      <dgm:spPr/>
    </dgm:pt>
    <dgm:pt modelId="{8D99EA9E-4E56-46D8-8770-43B365C93EB7}" type="pres">
      <dgm:prSet presAssocID="{389A1252-970C-4BE2-BFEA-4543CF6E90A2}" presName="sibTrans" presStyleLbl="sibTrans2D1" presStyleIdx="2" presStyleCnt="4" custLinFactX="247310" custLinFactNeighborX="300000" custLinFactNeighborY="12767"/>
      <dgm:spPr/>
    </dgm:pt>
    <dgm:pt modelId="{D56C66EB-A9A6-4A5C-87DA-D3C06C6B126A}" type="pres">
      <dgm:prSet presAssocID="{389A1252-970C-4BE2-BFEA-4543CF6E90A2}" presName="spacerR" presStyleCnt="0"/>
      <dgm:spPr/>
    </dgm:pt>
    <dgm:pt modelId="{3DDFDE67-F835-4AD4-B179-6586A7873860}" type="pres">
      <dgm:prSet presAssocID="{CF80008D-C438-493F-889E-FEB75C088EC6}" presName="node" presStyleLbl="node1" presStyleIdx="3" presStyleCnt="5" custLinFactNeighborX="15892" custLinFactNeighborY="3293">
        <dgm:presLayoutVars>
          <dgm:bulletEnabled val="1"/>
        </dgm:presLayoutVars>
      </dgm:prSet>
      <dgm:spPr/>
    </dgm:pt>
    <dgm:pt modelId="{68CD3589-7707-4A59-8535-33155ADACC6E}" type="pres">
      <dgm:prSet presAssocID="{48BA6C42-7F6B-44AD-9E14-8D2FE9F52BA4}" presName="spacerL" presStyleCnt="0"/>
      <dgm:spPr/>
    </dgm:pt>
    <dgm:pt modelId="{36E84CFD-6D77-47B5-9021-DCA62141DF12}" type="pres">
      <dgm:prSet presAssocID="{48BA6C42-7F6B-44AD-9E14-8D2FE9F52BA4}" presName="sibTrans" presStyleLbl="sibTrans2D1" presStyleIdx="3" presStyleCnt="4" custLinFactX="-250090" custLinFactNeighborX="-300000" custLinFactNeighborY="12767"/>
      <dgm:spPr/>
    </dgm:pt>
    <dgm:pt modelId="{E91ACD3B-A132-4702-9D10-D8B5E0493F5E}" type="pres">
      <dgm:prSet presAssocID="{48BA6C42-7F6B-44AD-9E14-8D2FE9F52BA4}" presName="spacerR" presStyleCnt="0"/>
      <dgm:spPr/>
    </dgm:pt>
    <dgm:pt modelId="{04B71025-7416-4353-ADF5-4E607FEAEEAB}" type="pres">
      <dgm:prSet presAssocID="{E5C2D3DE-D314-45D2-9624-34CC482CD380}" presName="node" presStyleLbl="node1" presStyleIdx="4" presStyleCnt="5" custLinFactNeighborX="-68821" custLinFactNeighborY="3666">
        <dgm:presLayoutVars>
          <dgm:bulletEnabled val="1"/>
        </dgm:presLayoutVars>
      </dgm:prSet>
      <dgm:spPr/>
    </dgm:pt>
  </dgm:ptLst>
  <dgm:cxnLst>
    <dgm:cxn modelId="{40E61D14-BD61-40D5-BAB8-89714F2B05A2}" type="presOf" srcId="{CBFB1965-79A1-425E-82E5-FB54302C7C58}" destId="{3E6B7C5F-3B87-4D8B-86E8-25187BF26B3A}" srcOrd="0" destOrd="0" presId="urn:microsoft.com/office/officeart/2005/8/layout/equation1"/>
    <dgm:cxn modelId="{8EF15729-3794-4721-8BD7-652FC38431D8}" srcId="{F0CA419E-D7D7-4BC3-BDD9-E326E8A15EB2}" destId="{0911A04D-87B7-4429-B6D9-2C63A6606482}" srcOrd="2" destOrd="0" parTransId="{F3A353C0-3CDB-46E3-923E-7ACCB1604C5F}" sibTransId="{389A1252-970C-4BE2-BFEA-4543CF6E90A2}"/>
    <dgm:cxn modelId="{F57B013B-0589-4598-A261-DC657C95DF0D}" type="presOf" srcId="{389A1252-970C-4BE2-BFEA-4543CF6E90A2}" destId="{8D99EA9E-4E56-46D8-8770-43B365C93EB7}" srcOrd="0" destOrd="0" presId="urn:microsoft.com/office/officeart/2005/8/layout/equation1"/>
    <dgm:cxn modelId="{E22F945E-13E2-4838-A0E1-6E654B6109B4}" type="presOf" srcId="{48BA6C42-7F6B-44AD-9E14-8D2FE9F52BA4}" destId="{36E84CFD-6D77-47B5-9021-DCA62141DF12}" srcOrd="0" destOrd="0" presId="urn:microsoft.com/office/officeart/2005/8/layout/equation1"/>
    <dgm:cxn modelId="{668EDD66-F472-4F15-99EF-BCF859FE1339}" type="presOf" srcId="{3AF39A31-2452-4D12-8C1F-40CB7D8AC6F2}" destId="{D0E08150-A374-44C6-A4CA-96679E45E497}" srcOrd="0" destOrd="0" presId="urn:microsoft.com/office/officeart/2005/8/layout/equation1"/>
    <dgm:cxn modelId="{135A616D-66DD-42C1-8EAD-813B59A75EED}" type="presOf" srcId="{E5C2D3DE-D314-45D2-9624-34CC482CD380}" destId="{04B71025-7416-4353-ADF5-4E607FEAEEAB}" srcOrd="0" destOrd="0" presId="urn:microsoft.com/office/officeart/2005/8/layout/equation1"/>
    <dgm:cxn modelId="{9CCDEA51-EEE6-47AD-8B94-DBC51899F65C}" type="presOf" srcId="{E10B750D-1C7A-4D40-B9DF-2D2D87C3578C}" destId="{69FDB43C-3372-4A2E-B715-5DFBB130FC95}" srcOrd="0" destOrd="0" presId="urn:microsoft.com/office/officeart/2005/8/layout/equation1"/>
    <dgm:cxn modelId="{7FF48F52-4C66-4FE6-8A4B-A7C633F2BB8F}" srcId="{F0CA419E-D7D7-4BC3-BDD9-E326E8A15EB2}" destId="{CF80008D-C438-493F-889E-FEB75C088EC6}" srcOrd="3" destOrd="0" parTransId="{2D4089B9-3EE3-434F-AA19-DD0A5C785C7B}" sibTransId="{48BA6C42-7F6B-44AD-9E14-8D2FE9F52BA4}"/>
    <dgm:cxn modelId="{1ACC6E73-E715-4A22-A84D-4CC36ED8C5D5}" type="presOf" srcId="{F0CA419E-D7D7-4BC3-BDD9-E326E8A15EB2}" destId="{21034BE3-C523-4A49-8162-D60267A6C0FB}" srcOrd="0" destOrd="0" presId="urn:microsoft.com/office/officeart/2005/8/layout/equation1"/>
    <dgm:cxn modelId="{5FB24B82-33CC-4DAF-A6DB-52BCE640EC75}" srcId="{F0CA419E-D7D7-4BC3-BDD9-E326E8A15EB2}" destId="{A0F1ED09-BDAF-4318-B8D7-1B185D30E7CB}" srcOrd="0" destOrd="0" parTransId="{53C602A7-B9C7-4BEA-8979-869183DD1D88}" sibTransId="{CBFB1965-79A1-425E-82E5-FB54302C7C58}"/>
    <dgm:cxn modelId="{82ADDBA6-323A-4D19-838F-D78F3689FD27}" srcId="{F0CA419E-D7D7-4BC3-BDD9-E326E8A15EB2}" destId="{E10B750D-1C7A-4D40-B9DF-2D2D87C3578C}" srcOrd="1" destOrd="0" parTransId="{0591D37E-0A30-4E06-B26C-3DC08573A623}" sibTransId="{3AF39A31-2452-4D12-8C1F-40CB7D8AC6F2}"/>
    <dgm:cxn modelId="{CA91A3BD-B92E-46A0-8F6B-9A79FD24491F}" type="presOf" srcId="{0911A04D-87B7-4429-B6D9-2C63A6606482}" destId="{DB75701F-B181-492D-801D-88FDA4CD778D}" srcOrd="0" destOrd="0" presId="urn:microsoft.com/office/officeart/2005/8/layout/equation1"/>
    <dgm:cxn modelId="{8792BDE5-46A9-4471-9657-8BE4B727438B}" srcId="{F0CA419E-D7D7-4BC3-BDD9-E326E8A15EB2}" destId="{E5C2D3DE-D314-45D2-9624-34CC482CD380}" srcOrd="4" destOrd="0" parTransId="{C4545A60-ACE3-45C8-A78B-C571585E200D}" sibTransId="{A8D48913-B8F0-4289-BA00-AD2E8842556E}"/>
    <dgm:cxn modelId="{8122A5E7-1DDA-4B36-AB78-9D339C41954F}" type="presOf" srcId="{A0F1ED09-BDAF-4318-B8D7-1B185D30E7CB}" destId="{EB240B04-7770-4B54-9486-33AAB345A7AF}" srcOrd="0" destOrd="0" presId="urn:microsoft.com/office/officeart/2005/8/layout/equation1"/>
    <dgm:cxn modelId="{A674D4F1-9713-4D5E-A69B-190C7B641F6E}" type="presOf" srcId="{CF80008D-C438-493F-889E-FEB75C088EC6}" destId="{3DDFDE67-F835-4AD4-B179-6586A7873860}" srcOrd="0" destOrd="0" presId="urn:microsoft.com/office/officeart/2005/8/layout/equation1"/>
    <dgm:cxn modelId="{1D2E30F8-0CA7-42A3-A8E6-9299DFCFEF5C}" type="presParOf" srcId="{21034BE3-C523-4A49-8162-D60267A6C0FB}" destId="{EB240B04-7770-4B54-9486-33AAB345A7AF}" srcOrd="0" destOrd="0" presId="urn:microsoft.com/office/officeart/2005/8/layout/equation1"/>
    <dgm:cxn modelId="{AE3C199B-188A-4F31-A9D8-7DF93A32E04B}" type="presParOf" srcId="{21034BE3-C523-4A49-8162-D60267A6C0FB}" destId="{751BD738-E25C-4211-AACA-256F3495CBD5}" srcOrd="1" destOrd="0" presId="urn:microsoft.com/office/officeart/2005/8/layout/equation1"/>
    <dgm:cxn modelId="{71AC3ED3-B045-457E-AD5F-51D0F21DE729}" type="presParOf" srcId="{21034BE3-C523-4A49-8162-D60267A6C0FB}" destId="{3E6B7C5F-3B87-4D8B-86E8-25187BF26B3A}" srcOrd="2" destOrd="0" presId="urn:microsoft.com/office/officeart/2005/8/layout/equation1"/>
    <dgm:cxn modelId="{E5D1014D-954B-4181-A1C2-F9F00D2095D4}" type="presParOf" srcId="{21034BE3-C523-4A49-8162-D60267A6C0FB}" destId="{423BFD12-BAEF-4C2A-9C26-CC94C0A79410}" srcOrd="3" destOrd="0" presId="urn:microsoft.com/office/officeart/2005/8/layout/equation1"/>
    <dgm:cxn modelId="{D9723D00-4FFD-4F13-88F7-52B73C5EF251}" type="presParOf" srcId="{21034BE3-C523-4A49-8162-D60267A6C0FB}" destId="{69FDB43C-3372-4A2E-B715-5DFBB130FC95}" srcOrd="4" destOrd="0" presId="urn:microsoft.com/office/officeart/2005/8/layout/equation1"/>
    <dgm:cxn modelId="{E6729498-C836-4111-A8E1-25041CC8CFA7}" type="presParOf" srcId="{21034BE3-C523-4A49-8162-D60267A6C0FB}" destId="{B7892525-8998-4045-AD5D-6E70265AFA23}" srcOrd="5" destOrd="0" presId="urn:microsoft.com/office/officeart/2005/8/layout/equation1"/>
    <dgm:cxn modelId="{61DF1FDB-346F-4EB1-A5CE-B773B399234A}" type="presParOf" srcId="{21034BE3-C523-4A49-8162-D60267A6C0FB}" destId="{D0E08150-A374-44C6-A4CA-96679E45E497}" srcOrd="6" destOrd="0" presId="urn:microsoft.com/office/officeart/2005/8/layout/equation1"/>
    <dgm:cxn modelId="{3B1B8314-5357-4ABF-ABC7-FDEC5C7993BB}" type="presParOf" srcId="{21034BE3-C523-4A49-8162-D60267A6C0FB}" destId="{EDB51AC9-A684-441D-B639-B9BD9934C2FC}" srcOrd="7" destOrd="0" presId="urn:microsoft.com/office/officeart/2005/8/layout/equation1"/>
    <dgm:cxn modelId="{B894C9B0-1621-447D-99A9-0483A35EE4AF}" type="presParOf" srcId="{21034BE3-C523-4A49-8162-D60267A6C0FB}" destId="{DB75701F-B181-492D-801D-88FDA4CD778D}" srcOrd="8" destOrd="0" presId="urn:microsoft.com/office/officeart/2005/8/layout/equation1"/>
    <dgm:cxn modelId="{03F0170E-C539-49F8-98D9-B2BE84088D8D}" type="presParOf" srcId="{21034BE3-C523-4A49-8162-D60267A6C0FB}" destId="{7DEAD5DF-2FE7-4625-A980-BF7CE73FE58A}" srcOrd="9" destOrd="0" presId="urn:microsoft.com/office/officeart/2005/8/layout/equation1"/>
    <dgm:cxn modelId="{4FDB9A12-B521-46E9-A9AB-8DDBFAB5A896}" type="presParOf" srcId="{21034BE3-C523-4A49-8162-D60267A6C0FB}" destId="{8D99EA9E-4E56-46D8-8770-43B365C93EB7}" srcOrd="10" destOrd="0" presId="urn:microsoft.com/office/officeart/2005/8/layout/equation1"/>
    <dgm:cxn modelId="{3C9410F4-669C-45F6-8A70-1C88B04334A5}" type="presParOf" srcId="{21034BE3-C523-4A49-8162-D60267A6C0FB}" destId="{D56C66EB-A9A6-4A5C-87DA-D3C06C6B126A}" srcOrd="11" destOrd="0" presId="urn:microsoft.com/office/officeart/2005/8/layout/equation1"/>
    <dgm:cxn modelId="{B0523744-9AC3-4324-8C54-07D0778FCB30}" type="presParOf" srcId="{21034BE3-C523-4A49-8162-D60267A6C0FB}" destId="{3DDFDE67-F835-4AD4-B179-6586A7873860}" srcOrd="12" destOrd="0" presId="urn:microsoft.com/office/officeart/2005/8/layout/equation1"/>
    <dgm:cxn modelId="{11704071-3051-4FC6-83CD-2DACAA174A23}" type="presParOf" srcId="{21034BE3-C523-4A49-8162-D60267A6C0FB}" destId="{68CD3589-7707-4A59-8535-33155ADACC6E}" srcOrd="13" destOrd="0" presId="urn:microsoft.com/office/officeart/2005/8/layout/equation1"/>
    <dgm:cxn modelId="{304685BB-5CE0-4AE9-B119-F5E8F3B08D63}" type="presParOf" srcId="{21034BE3-C523-4A49-8162-D60267A6C0FB}" destId="{36E84CFD-6D77-47B5-9021-DCA62141DF12}" srcOrd="14" destOrd="0" presId="urn:microsoft.com/office/officeart/2005/8/layout/equation1"/>
    <dgm:cxn modelId="{03271CEE-E46B-40CB-AEA9-A1D598641D9D}" type="presParOf" srcId="{21034BE3-C523-4A49-8162-D60267A6C0FB}" destId="{E91ACD3B-A132-4702-9D10-D8B5E0493F5E}" srcOrd="15" destOrd="0" presId="urn:microsoft.com/office/officeart/2005/8/layout/equation1"/>
    <dgm:cxn modelId="{BC1CC245-B02D-45EF-8478-0CC466C464C6}" type="presParOf" srcId="{21034BE3-C523-4A49-8162-D60267A6C0FB}" destId="{04B71025-7416-4353-ADF5-4E607FEAEEAB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64ABA0-3632-4CDB-A003-4C93424BFD2A}" type="doc">
      <dgm:prSet loTypeId="urn:microsoft.com/office/officeart/2005/8/layout/vList6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tr-TR"/>
        </a:p>
      </dgm:t>
    </dgm:pt>
    <dgm:pt modelId="{B15DE9C1-5614-477B-AEB5-5490498CC28F}">
      <dgm:prSet phldrT="[Text]"/>
      <dgm:spPr/>
      <dgm:t>
        <a:bodyPr/>
        <a:lstStyle/>
        <a:p>
          <a:r>
            <a:rPr lang="en-US" dirty="0"/>
            <a:t>Traditional methods</a:t>
          </a:r>
          <a:endParaRPr lang="tr-TR" dirty="0"/>
        </a:p>
      </dgm:t>
    </dgm:pt>
    <dgm:pt modelId="{3DF3E5D6-4772-45F2-A7C6-EAFAF0A25967}" type="parTrans" cxnId="{31ECAD1A-5350-4A5E-973C-64E1E29FC358}">
      <dgm:prSet/>
      <dgm:spPr/>
      <dgm:t>
        <a:bodyPr/>
        <a:lstStyle/>
        <a:p>
          <a:endParaRPr lang="tr-TR"/>
        </a:p>
      </dgm:t>
    </dgm:pt>
    <dgm:pt modelId="{C90A4BE3-85D6-4F3D-AEC1-C6C47C9ED231}" type="sibTrans" cxnId="{31ECAD1A-5350-4A5E-973C-64E1E29FC358}">
      <dgm:prSet/>
      <dgm:spPr/>
      <dgm:t>
        <a:bodyPr/>
        <a:lstStyle/>
        <a:p>
          <a:endParaRPr lang="tr-TR"/>
        </a:p>
      </dgm:t>
    </dgm:pt>
    <dgm:pt modelId="{27CDDC4E-0402-4D17-BA5C-E103EB6936D5}">
      <dgm:prSet phldrT="[Text]"/>
      <dgm:spPr/>
      <dgm:t>
        <a:bodyPr/>
        <a:lstStyle/>
        <a:p>
          <a:r>
            <a:rPr lang="en-US" dirty="0"/>
            <a:t>Accuracy is limited (because of the complexity of geological formations )</a:t>
          </a:r>
          <a:endParaRPr lang="tr-TR" dirty="0"/>
        </a:p>
      </dgm:t>
    </dgm:pt>
    <dgm:pt modelId="{07AF779F-B4E2-4548-AA44-6ADFD19704B9}" type="parTrans" cxnId="{E4984D5C-6081-4527-8177-0439963AEA48}">
      <dgm:prSet/>
      <dgm:spPr/>
      <dgm:t>
        <a:bodyPr/>
        <a:lstStyle/>
        <a:p>
          <a:endParaRPr lang="tr-TR"/>
        </a:p>
      </dgm:t>
    </dgm:pt>
    <dgm:pt modelId="{E329AC8B-A481-4542-9FC4-B237F654E645}" type="sibTrans" cxnId="{E4984D5C-6081-4527-8177-0439963AEA48}">
      <dgm:prSet/>
      <dgm:spPr/>
      <dgm:t>
        <a:bodyPr/>
        <a:lstStyle/>
        <a:p>
          <a:endParaRPr lang="tr-TR"/>
        </a:p>
      </dgm:t>
    </dgm:pt>
    <dgm:pt modelId="{2991CE3B-4313-4586-A34B-C337F7651D45}">
      <dgm:prSet phldrT="[Text]"/>
      <dgm:spPr/>
      <dgm:t>
        <a:bodyPr/>
        <a:lstStyle/>
        <a:p>
          <a:r>
            <a:rPr lang="en-US" dirty="0"/>
            <a:t>ML Models</a:t>
          </a:r>
          <a:endParaRPr lang="tr-TR" dirty="0"/>
        </a:p>
      </dgm:t>
    </dgm:pt>
    <dgm:pt modelId="{42F46416-3856-4CE6-BBBB-BE8092468178}" type="parTrans" cxnId="{1BD2EC17-EB53-4E7D-9042-F266B0821EE1}">
      <dgm:prSet/>
      <dgm:spPr/>
      <dgm:t>
        <a:bodyPr/>
        <a:lstStyle/>
        <a:p>
          <a:endParaRPr lang="tr-TR"/>
        </a:p>
      </dgm:t>
    </dgm:pt>
    <dgm:pt modelId="{5E2A8794-C28C-4318-BFAD-FC598D9F0649}" type="sibTrans" cxnId="{1BD2EC17-EB53-4E7D-9042-F266B0821EE1}">
      <dgm:prSet/>
      <dgm:spPr/>
      <dgm:t>
        <a:bodyPr/>
        <a:lstStyle/>
        <a:p>
          <a:endParaRPr lang="tr-TR"/>
        </a:p>
      </dgm:t>
    </dgm:pt>
    <dgm:pt modelId="{E125FD5C-0921-4A45-90C9-2A07441C7A42}">
      <dgm:prSet phldrT="[Text]"/>
      <dgm:spPr/>
      <dgm:t>
        <a:bodyPr/>
        <a:lstStyle/>
        <a:p>
          <a:r>
            <a:rPr lang="en-US" dirty="0"/>
            <a:t>transformative opportunity to overcome the accuracy  challenges</a:t>
          </a:r>
          <a:endParaRPr lang="tr-TR" dirty="0"/>
        </a:p>
      </dgm:t>
    </dgm:pt>
    <dgm:pt modelId="{DEB42CE9-EEBB-4C4C-9221-696E5F26AFBC}" type="parTrans" cxnId="{692E959B-3BBC-433D-9300-1417A3330A99}">
      <dgm:prSet/>
      <dgm:spPr/>
      <dgm:t>
        <a:bodyPr/>
        <a:lstStyle/>
        <a:p>
          <a:endParaRPr lang="tr-TR"/>
        </a:p>
      </dgm:t>
    </dgm:pt>
    <dgm:pt modelId="{75A34EB6-5B32-4795-AF6F-F37DEB34930C}" type="sibTrans" cxnId="{692E959B-3BBC-433D-9300-1417A3330A99}">
      <dgm:prSet/>
      <dgm:spPr/>
      <dgm:t>
        <a:bodyPr/>
        <a:lstStyle/>
        <a:p>
          <a:endParaRPr lang="tr-TR"/>
        </a:p>
      </dgm:t>
    </dgm:pt>
    <dgm:pt modelId="{9129B8D1-BC42-42D5-9C21-129667C66C5F}" type="pres">
      <dgm:prSet presAssocID="{4564ABA0-3632-4CDB-A003-4C93424BFD2A}" presName="Name0" presStyleCnt="0">
        <dgm:presLayoutVars>
          <dgm:dir/>
          <dgm:animLvl val="lvl"/>
          <dgm:resizeHandles/>
        </dgm:presLayoutVars>
      </dgm:prSet>
      <dgm:spPr/>
    </dgm:pt>
    <dgm:pt modelId="{66105C8C-7006-4FBE-B550-CEDF9663B415}" type="pres">
      <dgm:prSet presAssocID="{B15DE9C1-5614-477B-AEB5-5490498CC28F}" presName="linNode" presStyleCnt="0"/>
      <dgm:spPr/>
    </dgm:pt>
    <dgm:pt modelId="{6690CFC8-4E7D-49E6-A527-68A439927321}" type="pres">
      <dgm:prSet presAssocID="{B15DE9C1-5614-477B-AEB5-5490498CC28F}" presName="parentShp" presStyleLbl="node1" presStyleIdx="0" presStyleCnt="2">
        <dgm:presLayoutVars>
          <dgm:bulletEnabled val="1"/>
        </dgm:presLayoutVars>
      </dgm:prSet>
      <dgm:spPr/>
    </dgm:pt>
    <dgm:pt modelId="{256BCF46-A193-40F1-A1D9-619DF1A54289}" type="pres">
      <dgm:prSet presAssocID="{B15DE9C1-5614-477B-AEB5-5490498CC28F}" presName="childShp" presStyleLbl="bgAccFollowNode1" presStyleIdx="0" presStyleCnt="2">
        <dgm:presLayoutVars>
          <dgm:bulletEnabled val="1"/>
        </dgm:presLayoutVars>
      </dgm:prSet>
      <dgm:spPr/>
    </dgm:pt>
    <dgm:pt modelId="{52DE326B-519C-4402-8583-57268FE6C7F2}" type="pres">
      <dgm:prSet presAssocID="{C90A4BE3-85D6-4F3D-AEC1-C6C47C9ED231}" presName="spacing" presStyleCnt="0"/>
      <dgm:spPr/>
    </dgm:pt>
    <dgm:pt modelId="{1808CACD-DA8D-4EB4-818B-B7EFED4DD784}" type="pres">
      <dgm:prSet presAssocID="{2991CE3B-4313-4586-A34B-C337F7651D45}" presName="linNode" presStyleCnt="0"/>
      <dgm:spPr/>
    </dgm:pt>
    <dgm:pt modelId="{72F3020A-FE88-413B-82DA-8FECE2BC334C}" type="pres">
      <dgm:prSet presAssocID="{2991CE3B-4313-4586-A34B-C337F7651D45}" presName="parentShp" presStyleLbl="node1" presStyleIdx="1" presStyleCnt="2">
        <dgm:presLayoutVars>
          <dgm:bulletEnabled val="1"/>
        </dgm:presLayoutVars>
      </dgm:prSet>
      <dgm:spPr/>
    </dgm:pt>
    <dgm:pt modelId="{55CD35B3-90B1-4444-8292-C1636C07ACA7}" type="pres">
      <dgm:prSet presAssocID="{2991CE3B-4313-4586-A34B-C337F7651D45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1BD2EC17-EB53-4E7D-9042-F266B0821EE1}" srcId="{4564ABA0-3632-4CDB-A003-4C93424BFD2A}" destId="{2991CE3B-4313-4586-A34B-C337F7651D45}" srcOrd="1" destOrd="0" parTransId="{42F46416-3856-4CE6-BBBB-BE8092468178}" sibTransId="{5E2A8794-C28C-4318-BFAD-FC598D9F0649}"/>
    <dgm:cxn modelId="{31ECAD1A-5350-4A5E-973C-64E1E29FC358}" srcId="{4564ABA0-3632-4CDB-A003-4C93424BFD2A}" destId="{B15DE9C1-5614-477B-AEB5-5490498CC28F}" srcOrd="0" destOrd="0" parTransId="{3DF3E5D6-4772-45F2-A7C6-EAFAF0A25967}" sibTransId="{C90A4BE3-85D6-4F3D-AEC1-C6C47C9ED231}"/>
    <dgm:cxn modelId="{E4984D5C-6081-4527-8177-0439963AEA48}" srcId="{B15DE9C1-5614-477B-AEB5-5490498CC28F}" destId="{27CDDC4E-0402-4D17-BA5C-E103EB6936D5}" srcOrd="0" destOrd="0" parTransId="{07AF779F-B4E2-4548-AA44-6ADFD19704B9}" sibTransId="{E329AC8B-A481-4542-9FC4-B237F654E645}"/>
    <dgm:cxn modelId="{86123C4D-26B0-4243-9120-B6FDD484F812}" type="presOf" srcId="{B15DE9C1-5614-477B-AEB5-5490498CC28F}" destId="{6690CFC8-4E7D-49E6-A527-68A439927321}" srcOrd="0" destOrd="0" presId="urn:microsoft.com/office/officeart/2005/8/layout/vList6"/>
    <dgm:cxn modelId="{692E959B-3BBC-433D-9300-1417A3330A99}" srcId="{2991CE3B-4313-4586-A34B-C337F7651D45}" destId="{E125FD5C-0921-4A45-90C9-2A07441C7A42}" srcOrd="0" destOrd="0" parTransId="{DEB42CE9-EEBB-4C4C-9221-696E5F26AFBC}" sibTransId="{75A34EB6-5B32-4795-AF6F-F37DEB34930C}"/>
    <dgm:cxn modelId="{90BE69AA-B9F3-4F5B-97D1-7FFB02FD8F39}" type="presOf" srcId="{2991CE3B-4313-4586-A34B-C337F7651D45}" destId="{72F3020A-FE88-413B-82DA-8FECE2BC334C}" srcOrd="0" destOrd="0" presId="urn:microsoft.com/office/officeart/2005/8/layout/vList6"/>
    <dgm:cxn modelId="{1F524CB6-1120-44BA-81CC-2A39DD37025B}" type="presOf" srcId="{27CDDC4E-0402-4D17-BA5C-E103EB6936D5}" destId="{256BCF46-A193-40F1-A1D9-619DF1A54289}" srcOrd="0" destOrd="0" presId="urn:microsoft.com/office/officeart/2005/8/layout/vList6"/>
    <dgm:cxn modelId="{88154CB9-3BB0-471B-A899-A1714A14C2AE}" type="presOf" srcId="{E125FD5C-0921-4A45-90C9-2A07441C7A42}" destId="{55CD35B3-90B1-4444-8292-C1636C07ACA7}" srcOrd="0" destOrd="0" presId="urn:microsoft.com/office/officeart/2005/8/layout/vList6"/>
    <dgm:cxn modelId="{FE05DAC7-133B-4078-A63E-FC1C206C2767}" type="presOf" srcId="{4564ABA0-3632-4CDB-A003-4C93424BFD2A}" destId="{9129B8D1-BC42-42D5-9C21-129667C66C5F}" srcOrd="0" destOrd="0" presId="urn:microsoft.com/office/officeart/2005/8/layout/vList6"/>
    <dgm:cxn modelId="{638396AF-F9AE-4187-9448-29FCBBF807B2}" type="presParOf" srcId="{9129B8D1-BC42-42D5-9C21-129667C66C5F}" destId="{66105C8C-7006-4FBE-B550-CEDF9663B415}" srcOrd="0" destOrd="0" presId="urn:microsoft.com/office/officeart/2005/8/layout/vList6"/>
    <dgm:cxn modelId="{B2152DA9-FF3A-441A-951E-F0839B2FFD4F}" type="presParOf" srcId="{66105C8C-7006-4FBE-B550-CEDF9663B415}" destId="{6690CFC8-4E7D-49E6-A527-68A439927321}" srcOrd="0" destOrd="0" presId="urn:microsoft.com/office/officeart/2005/8/layout/vList6"/>
    <dgm:cxn modelId="{B5DF1AEE-5B6C-42D3-9CD5-7EFCBDF77626}" type="presParOf" srcId="{66105C8C-7006-4FBE-B550-CEDF9663B415}" destId="{256BCF46-A193-40F1-A1D9-619DF1A54289}" srcOrd="1" destOrd="0" presId="urn:microsoft.com/office/officeart/2005/8/layout/vList6"/>
    <dgm:cxn modelId="{BD325237-369E-4317-A444-36E51B729BC3}" type="presParOf" srcId="{9129B8D1-BC42-42D5-9C21-129667C66C5F}" destId="{52DE326B-519C-4402-8583-57268FE6C7F2}" srcOrd="1" destOrd="0" presId="urn:microsoft.com/office/officeart/2005/8/layout/vList6"/>
    <dgm:cxn modelId="{EF51BD4B-86EC-4770-B9D2-16F6AAFE0D21}" type="presParOf" srcId="{9129B8D1-BC42-42D5-9C21-129667C66C5F}" destId="{1808CACD-DA8D-4EB4-818B-B7EFED4DD784}" srcOrd="2" destOrd="0" presId="urn:microsoft.com/office/officeart/2005/8/layout/vList6"/>
    <dgm:cxn modelId="{89D897BE-3DD6-4EA2-96AB-275CDBC34FE6}" type="presParOf" srcId="{1808CACD-DA8D-4EB4-818B-B7EFED4DD784}" destId="{72F3020A-FE88-413B-82DA-8FECE2BC334C}" srcOrd="0" destOrd="0" presId="urn:microsoft.com/office/officeart/2005/8/layout/vList6"/>
    <dgm:cxn modelId="{3A83B236-2A6F-485A-A65A-870914750508}" type="presParOf" srcId="{1808CACD-DA8D-4EB4-818B-B7EFED4DD784}" destId="{55CD35B3-90B1-4444-8292-C1636C07ACA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B3DD57-411C-4643-9BC4-E8A5D469B977}" type="doc">
      <dgm:prSet loTypeId="urn:microsoft.com/office/officeart/2005/8/layout/lProcess1" loCatId="process" qsTypeId="urn:microsoft.com/office/officeart/2005/8/quickstyle/simple4" qsCatId="simple" csTypeId="urn:microsoft.com/office/officeart/2005/8/colors/accent3_3" csCatId="accent3" phldr="1"/>
      <dgm:spPr/>
      <dgm:t>
        <a:bodyPr/>
        <a:lstStyle/>
        <a:p>
          <a:endParaRPr lang="en-SD"/>
        </a:p>
      </dgm:t>
    </dgm:pt>
    <dgm:pt modelId="{91C54F37-FF01-4A84-911C-052C55D718E7}">
      <dgm:prSet phldrT="[Text]"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Data</a:t>
          </a:r>
          <a:r>
            <a:rPr lang="en-US" b="1" i="0" dirty="0"/>
            <a:t> </a:t>
          </a:r>
          <a:r>
            <a:rPr lang="en-US" b="1" i="0" dirty="0">
              <a:solidFill>
                <a:schemeClr val="bg1"/>
              </a:solidFill>
            </a:rPr>
            <a:t>Processing</a:t>
          </a:r>
          <a:endParaRPr lang="en-SD" dirty="0">
            <a:solidFill>
              <a:schemeClr val="bg1"/>
            </a:solidFill>
          </a:endParaRPr>
        </a:p>
      </dgm:t>
    </dgm:pt>
    <dgm:pt modelId="{3C8E7F7B-D5D0-4EF1-94CF-41A5911156E6}" type="parTrans" cxnId="{5C666A8E-9F59-4DDB-86F8-5EEE81511C43}">
      <dgm:prSet/>
      <dgm:spPr/>
      <dgm:t>
        <a:bodyPr/>
        <a:lstStyle/>
        <a:p>
          <a:endParaRPr lang="en-SD"/>
        </a:p>
      </dgm:t>
    </dgm:pt>
    <dgm:pt modelId="{E70CBC1B-F4D8-4753-9993-233476C56CD4}" type="sibTrans" cxnId="{5C666A8E-9F59-4DDB-86F8-5EEE81511C43}">
      <dgm:prSet/>
      <dgm:spPr/>
      <dgm:t>
        <a:bodyPr/>
        <a:lstStyle/>
        <a:p>
          <a:endParaRPr lang="en-SD"/>
        </a:p>
      </dgm:t>
    </dgm:pt>
    <dgm:pt modelId="{192BF00D-5297-4B14-BC3A-2A070316B951}">
      <dgm:prSet phldrT="[Text]"/>
      <dgm:spPr/>
      <dgm:t>
        <a:bodyPr/>
        <a:lstStyle/>
        <a:p>
          <a:r>
            <a:rPr lang="en-US" b="1" i="0"/>
            <a:t>Feature Engineering</a:t>
          </a:r>
          <a:endParaRPr lang="en-SD"/>
        </a:p>
      </dgm:t>
    </dgm:pt>
    <dgm:pt modelId="{6F41D015-A6E6-40A8-8160-8296DEB91AD8}" type="parTrans" cxnId="{C164272A-2A0C-4604-BCDA-4CA4AD879842}">
      <dgm:prSet/>
      <dgm:spPr/>
      <dgm:t>
        <a:bodyPr/>
        <a:lstStyle/>
        <a:p>
          <a:endParaRPr lang="en-SD"/>
        </a:p>
      </dgm:t>
    </dgm:pt>
    <dgm:pt modelId="{ECD8157A-657E-45BA-A01A-6706A95E8E3C}" type="sibTrans" cxnId="{C164272A-2A0C-4604-BCDA-4CA4AD879842}">
      <dgm:prSet/>
      <dgm:spPr/>
      <dgm:t>
        <a:bodyPr/>
        <a:lstStyle/>
        <a:p>
          <a:endParaRPr lang="en-SD"/>
        </a:p>
      </dgm:t>
    </dgm:pt>
    <dgm:pt modelId="{0FC7A7E4-E865-4EF5-8CF5-B76DA9AB2343}">
      <dgm:prSet phldrT="[Text]"/>
      <dgm:spPr/>
      <dgm:t>
        <a:bodyPr/>
        <a:lstStyle/>
        <a:p>
          <a:r>
            <a:rPr lang="en-US" b="1" i="0" dirty="0"/>
            <a:t>Data Normalization </a:t>
          </a:r>
          <a:endParaRPr lang="en-SD" dirty="0"/>
        </a:p>
      </dgm:t>
    </dgm:pt>
    <dgm:pt modelId="{704CABC8-8B77-4F8B-A255-FA029E6892CE}" type="parTrans" cxnId="{1C4A2282-5310-4E58-BC5F-F875F3086E12}">
      <dgm:prSet/>
      <dgm:spPr/>
      <dgm:t>
        <a:bodyPr/>
        <a:lstStyle/>
        <a:p>
          <a:endParaRPr lang="en-SD"/>
        </a:p>
      </dgm:t>
    </dgm:pt>
    <dgm:pt modelId="{631198FC-36DD-4B97-B931-ADEB89C4AF7F}" type="sibTrans" cxnId="{1C4A2282-5310-4E58-BC5F-F875F3086E12}">
      <dgm:prSet/>
      <dgm:spPr/>
      <dgm:t>
        <a:bodyPr/>
        <a:lstStyle/>
        <a:p>
          <a:endParaRPr lang="en-SD"/>
        </a:p>
      </dgm:t>
    </dgm:pt>
    <dgm:pt modelId="{10ABEA4E-822F-425C-BF43-8F9F509FB690}">
      <dgm:prSet phldrT="[Text]"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Model Training and Evaluation</a:t>
          </a:r>
          <a:endParaRPr lang="en-SD" dirty="0">
            <a:solidFill>
              <a:schemeClr val="bg1"/>
            </a:solidFill>
          </a:endParaRPr>
        </a:p>
      </dgm:t>
    </dgm:pt>
    <dgm:pt modelId="{4AF0D1A0-5D77-400F-9E69-792A6AF9BABB}" type="parTrans" cxnId="{E023FA76-B11D-456B-B194-72BAE8847F5D}">
      <dgm:prSet/>
      <dgm:spPr/>
      <dgm:t>
        <a:bodyPr/>
        <a:lstStyle/>
        <a:p>
          <a:endParaRPr lang="en-SD"/>
        </a:p>
      </dgm:t>
    </dgm:pt>
    <dgm:pt modelId="{2B34FB14-AAB7-4292-9521-CEB33B13C0F6}" type="sibTrans" cxnId="{E023FA76-B11D-456B-B194-72BAE8847F5D}">
      <dgm:prSet/>
      <dgm:spPr/>
      <dgm:t>
        <a:bodyPr/>
        <a:lstStyle/>
        <a:p>
          <a:endParaRPr lang="en-SD"/>
        </a:p>
      </dgm:t>
    </dgm:pt>
    <dgm:pt modelId="{D0D04BB2-3374-403C-9CEB-3C5FACC542CE}">
      <dgm:prSet phldrT="[Text]"/>
      <dgm:spPr/>
      <dgm:t>
        <a:bodyPr/>
        <a:lstStyle/>
        <a:p>
          <a:r>
            <a:rPr lang="en-US" b="1" i="0"/>
            <a:t>Deep Learning Model</a:t>
          </a:r>
          <a:endParaRPr lang="en-SD"/>
        </a:p>
      </dgm:t>
    </dgm:pt>
    <dgm:pt modelId="{AB9D29FA-2E56-4392-A70D-F6C4C572F1C7}" type="parTrans" cxnId="{9029DD32-DDDE-4E92-A88F-5E0CFFBB7C6C}">
      <dgm:prSet/>
      <dgm:spPr/>
      <dgm:t>
        <a:bodyPr/>
        <a:lstStyle/>
        <a:p>
          <a:endParaRPr lang="en-SD"/>
        </a:p>
      </dgm:t>
    </dgm:pt>
    <dgm:pt modelId="{32498838-6033-49B1-AB50-32243E90AED2}" type="sibTrans" cxnId="{9029DD32-DDDE-4E92-A88F-5E0CFFBB7C6C}">
      <dgm:prSet/>
      <dgm:spPr/>
      <dgm:t>
        <a:bodyPr/>
        <a:lstStyle/>
        <a:p>
          <a:endParaRPr lang="en-SD"/>
        </a:p>
      </dgm:t>
    </dgm:pt>
    <dgm:pt modelId="{7DDDA2FF-684E-45FD-9DEF-081CF94A85C1}">
      <dgm:prSet phldrT="[Text]"/>
      <dgm:spPr/>
      <dgm:t>
        <a:bodyPr/>
        <a:lstStyle/>
        <a:p>
          <a:r>
            <a:rPr lang="en-US" b="1" i="0"/>
            <a:t>Model Deployment and Monitoring</a:t>
          </a:r>
          <a:endParaRPr lang="en-SD"/>
        </a:p>
      </dgm:t>
    </dgm:pt>
    <dgm:pt modelId="{B5B3827F-3968-4038-9594-4DCADC6258BE}" type="parTrans" cxnId="{AE444510-F8D9-49BB-A81E-EFD1805E0B5D}">
      <dgm:prSet/>
      <dgm:spPr/>
      <dgm:t>
        <a:bodyPr/>
        <a:lstStyle/>
        <a:p>
          <a:endParaRPr lang="en-SD"/>
        </a:p>
      </dgm:t>
    </dgm:pt>
    <dgm:pt modelId="{D31E2AA0-6D37-4942-8E57-B3C44E901173}" type="sibTrans" cxnId="{AE444510-F8D9-49BB-A81E-EFD1805E0B5D}">
      <dgm:prSet/>
      <dgm:spPr/>
      <dgm:t>
        <a:bodyPr/>
        <a:lstStyle/>
        <a:p>
          <a:endParaRPr lang="en-SD"/>
        </a:p>
      </dgm:t>
    </dgm:pt>
    <dgm:pt modelId="{BB0A1827-E8EB-41EE-B08A-157BC98B8279}">
      <dgm:prSet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Data Collection</a:t>
          </a:r>
          <a:endParaRPr lang="en-US" dirty="0">
            <a:solidFill>
              <a:schemeClr val="bg1"/>
            </a:solidFill>
          </a:endParaRPr>
        </a:p>
      </dgm:t>
    </dgm:pt>
    <dgm:pt modelId="{5ED1EE3F-C9C3-48BF-A3BE-B00A41B4F122}" type="parTrans" cxnId="{25A375A4-59B7-42C4-9441-5E27DA010BB0}">
      <dgm:prSet/>
      <dgm:spPr/>
      <dgm:t>
        <a:bodyPr/>
        <a:lstStyle/>
        <a:p>
          <a:endParaRPr lang="en-SD"/>
        </a:p>
      </dgm:t>
    </dgm:pt>
    <dgm:pt modelId="{EB21523C-8A1F-4B79-919A-D51CA302224A}" type="sibTrans" cxnId="{25A375A4-59B7-42C4-9441-5E27DA010BB0}">
      <dgm:prSet/>
      <dgm:spPr/>
      <dgm:t>
        <a:bodyPr/>
        <a:lstStyle/>
        <a:p>
          <a:endParaRPr lang="en-SD"/>
        </a:p>
      </dgm:t>
    </dgm:pt>
    <dgm:pt modelId="{5DF6AB46-1379-4112-B551-DCC08986D5E4}">
      <dgm:prSet/>
      <dgm:spPr/>
      <dgm:t>
        <a:bodyPr/>
        <a:lstStyle/>
        <a:p>
          <a:r>
            <a:rPr lang="en-US" b="1" i="0"/>
            <a:t>Dataset Splitting</a:t>
          </a:r>
          <a:endParaRPr lang="en-US"/>
        </a:p>
      </dgm:t>
    </dgm:pt>
    <dgm:pt modelId="{CB6C8F65-FC3B-4F49-845E-ED1E8F8E491D}" type="parTrans" cxnId="{F1D02A26-CC87-4F71-9A86-15E5874FE94B}">
      <dgm:prSet/>
      <dgm:spPr/>
      <dgm:t>
        <a:bodyPr/>
        <a:lstStyle/>
        <a:p>
          <a:endParaRPr lang="en-SD"/>
        </a:p>
      </dgm:t>
    </dgm:pt>
    <dgm:pt modelId="{7C58EFDE-203A-4BCA-BBE5-8BE21DED8BB6}" type="sibTrans" cxnId="{F1D02A26-CC87-4F71-9A86-15E5874FE94B}">
      <dgm:prSet/>
      <dgm:spPr/>
      <dgm:t>
        <a:bodyPr/>
        <a:lstStyle/>
        <a:p>
          <a:endParaRPr lang="en-SD"/>
        </a:p>
      </dgm:t>
    </dgm:pt>
    <dgm:pt modelId="{72FC7FBB-E952-478E-A560-792E300C6A4D}">
      <dgm:prSet/>
      <dgm:spPr/>
      <dgm:t>
        <a:bodyPr/>
        <a:lstStyle/>
        <a:p>
          <a:r>
            <a:rPr lang="en-US" b="1" i="0"/>
            <a:t>Risk Assessment API</a:t>
          </a:r>
          <a:endParaRPr lang="en-US"/>
        </a:p>
      </dgm:t>
    </dgm:pt>
    <dgm:pt modelId="{157007B2-C671-4EFD-8ADD-DF41FA060E34}" type="parTrans" cxnId="{5C6A9676-3958-4A55-91BD-DEE4E3C6122B}">
      <dgm:prSet/>
      <dgm:spPr/>
      <dgm:t>
        <a:bodyPr/>
        <a:lstStyle/>
        <a:p>
          <a:endParaRPr lang="en-SD"/>
        </a:p>
      </dgm:t>
    </dgm:pt>
    <dgm:pt modelId="{D8DFFAFE-35B4-4698-B382-CA27F470E04E}" type="sibTrans" cxnId="{5C6A9676-3958-4A55-91BD-DEE4E3C6122B}">
      <dgm:prSet/>
      <dgm:spPr/>
      <dgm:t>
        <a:bodyPr/>
        <a:lstStyle/>
        <a:p>
          <a:endParaRPr lang="en-SD"/>
        </a:p>
      </dgm:t>
    </dgm:pt>
    <dgm:pt modelId="{5BBD5039-BAC8-4186-914E-EB5CC05CD46C}" type="pres">
      <dgm:prSet presAssocID="{24B3DD57-411C-4643-9BC4-E8A5D469B977}" presName="Name0" presStyleCnt="0">
        <dgm:presLayoutVars>
          <dgm:dir/>
          <dgm:animLvl val="lvl"/>
          <dgm:resizeHandles val="exact"/>
        </dgm:presLayoutVars>
      </dgm:prSet>
      <dgm:spPr/>
    </dgm:pt>
    <dgm:pt modelId="{2AF09A71-A31C-4A3E-A4FB-CA1FDB9CBC22}" type="pres">
      <dgm:prSet presAssocID="{BB0A1827-E8EB-41EE-B08A-157BC98B8279}" presName="vertFlow" presStyleCnt="0"/>
      <dgm:spPr/>
    </dgm:pt>
    <dgm:pt modelId="{7309ED23-ED43-41F0-97A7-179E81DEA130}" type="pres">
      <dgm:prSet presAssocID="{BB0A1827-E8EB-41EE-B08A-157BC98B8279}" presName="header" presStyleLbl="node1" presStyleIdx="0" presStyleCnt="3"/>
      <dgm:spPr/>
    </dgm:pt>
    <dgm:pt modelId="{DB65BD64-04E2-4D21-BB9A-316848366D7B}" type="pres">
      <dgm:prSet presAssocID="{BB0A1827-E8EB-41EE-B08A-157BC98B8279}" presName="hSp" presStyleCnt="0"/>
      <dgm:spPr/>
    </dgm:pt>
    <dgm:pt modelId="{1D5D8E3F-DEDA-404B-9AE6-E13F575C1D09}" type="pres">
      <dgm:prSet presAssocID="{91C54F37-FF01-4A84-911C-052C55D718E7}" presName="vertFlow" presStyleCnt="0"/>
      <dgm:spPr/>
    </dgm:pt>
    <dgm:pt modelId="{A6788F9C-1A6A-4701-ACD8-0F316EF75F7F}" type="pres">
      <dgm:prSet presAssocID="{91C54F37-FF01-4A84-911C-052C55D718E7}" presName="header" presStyleLbl="node1" presStyleIdx="1" presStyleCnt="3"/>
      <dgm:spPr/>
    </dgm:pt>
    <dgm:pt modelId="{FE33F814-E2D9-4D63-9296-F2E2D7C894CA}" type="pres">
      <dgm:prSet presAssocID="{6F41D015-A6E6-40A8-8160-8296DEB91AD8}" presName="parTrans" presStyleLbl="sibTrans2D1" presStyleIdx="0" presStyleCnt="6"/>
      <dgm:spPr/>
    </dgm:pt>
    <dgm:pt modelId="{BE7A04FA-F88B-4F43-84C8-5ED3DC62A75B}" type="pres">
      <dgm:prSet presAssocID="{192BF00D-5297-4B14-BC3A-2A070316B951}" presName="child" presStyleLbl="alignAccFollowNode1" presStyleIdx="0" presStyleCnt="6">
        <dgm:presLayoutVars>
          <dgm:chMax val="0"/>
          <dgm:bulletEnabled val="1"/>
        </dgm:presLayoutVars>
      </dgm:prSet>
      <dgm:spPr/>
    </dgm:pt>
    <dgm:pt modelId="{1204C799-13BC-430C-A935-86C61E73F614}" type="pres">
      <dgm:prSet presAssocID="{ECD8157A-657E-45BA-A01A-6706A95E8E3C}" presName="sibTrans" presStyleLbl="sibTrans2D1" presStyleIdx="1" presStyleCnt="6"/>
      <dgm:spPr/>
    </dgm:pt>
    <dgm:pt modelId="{4BD5057A-2CCB-47CF-9367-E4CBE416C6CB}" type="pres">
      <dgm:prSet presAssocID="{0FC7A7E4-E865-4EF5-8CF5-B76DA9AB2343}" presName="child" presStyleLbl="alignAccFollowNode1" presStyleIdx="1" presStyleCnt="6">
        <dgm:presLayoutVars>
          <dgm:chMax val="0"/>
          <dgm:bulletEnabled val="1"/>
        </dgm:presLayoutVars>
      </dgm:prSet>
      <dgm:spPr/>
    </dgm:pt>
    <dgm:pt modelId="{3EF3646D-72A0-4B70-8569-ED8404FE5925}" type="pres">
      <dgm:prSet presAssocID="{631198FC-36DD-4B97-B931-ADEB89C4AF7F}" presName="sibTrans" presStyleLbl="sibTrans2D1" presStyleIdx="2" presStyleCnt="6"/>
      <dgm:spPr/>
    </dgm:pt>
    <dgm:pt modelId="{E665E0FE-81A5-48BF-90CB-9915870300CE}" type="pres">
      <dgm:prSet presAssocID="{5DF6AB46-1379-4112-B551-DCC08986D5E4}" presName="child" presStyleLbl="alignAccFollowNode1" presStyleIdx="2" presStyleCnt="6">
        <dgm:presLayoutVars>
          <dgm:chMax val="0"/>
          <dgm:bulletEnabled val="1"/>
        </dgm:presLayoutVars>
      </dgm:prSet>
      <dgm:spPr/>
    </dgm:pt>
    <dgm:pt modelId="{BC7D0276-63BE-49CA-B430-86F3ADDD6030}" type="pres">
      <dgm:prSet presAssocID="{91C54F37-FF01-4A84-911C-052C55D718E7}" presName="hSp" presStyleCnt="0"/>
      <dgm:spPr/>
    </dgm:pt>
    <dgm:pt modelId="{C8A3E18B-D9BE-41D5-B3DA-13684D956A42}" type="pres">
      <dgm:prSet presAssocID="{10ABEA4E-822F-425C-BF43-8F9F509FB690}" presName="vertFlow" presStyleCnt="0"/>
      <dgm:spPr/>
    </dgm:pt>
    <dgm:pt modelId="{EDCD6781-0401-45C8-B5B3-0C45A9B8D75C}" type="pres">
      <dgm:prSet presAssocID="{10ABEA4E-822F-425C-BF43-8F9F509FB690}" presName="header" presStyleLbl="node1" presStyleIdx="2" presStyleCnt="3"/>
      <dgm:spPr/>
    </dgm:pt>
    <dgm:pt modelId="{6B9BF09E-95F4-4F8D-870B-FD3255B857DF}" type="pres">
      <dgm:prSet presAssocID="{AB9D29FA-2E56-4392-A70D-F6C4C572F1C7}" presName="parTrans" presStyleLbl="sibTrans2D1" presStyleIdx="3" presStyleCnt="6"/>
      <dgm:spPr/>
    </dgm:pt>
    <dgm:pt modelId="{4755F416-3B2E-4938-BD34-E2B7D90342A0}" type="pres">
      <dgm:prSet presAssocID="{D0D04BB2-3374-403C-9CEB-3C5FACC542CE}" presName="child" presStyleLbl="alignAccFollowNode1" presStyleIdx="3" presStyleCnt="6">
        <dgm:presLayoutVars>
          <dgm:chMax val="0"/>
          <dgm:bulletEnabled val="1"/>
        </dgm:presLayoutVars>
      </dgm:prSet>
      <dgm:spPr/>
    </dgm:pt>
    <dgm:pt modelId="{5601DCF1-F939-490E-9A57-B794FC2FFA2C}" type="pres">
      <dgm:prSet presAssocID="{32498838-6033-49B1-AB50-32243E90AED2}" presName="sibTrans" presStyleLbl="sibTrans2D1" presStyleIdx="4" presStyleCnt="6"/>
      <dgm:spPr/>
    </dgm:pt>
    <dgm:pt modelId="{4870A7C9-3975-4C2E-8FD9-6111ABBB754F}" type="pres">
      <dgm:prSet presAssocID="{7DDDA2FF-684E-45FD-9DEF-081CF94A85C1}" presName="child" presStyleLbl="alignAccFollowNode1" presStyleIdx="4" presStyleCnt="6">
        <dgm:presLayoutVars>
          <dgm:chMax val="0"/>
          <dgm:bulletEnabled val="1"/>
        </dgm:presLayoutVars>
      </dgm:prSet>
      <dgm:spPr/>
    </dgm:pt>
    <dgm:pt modelId="{6C036AEB-11C7-46EF-9E72-F4D492CFA883}" type="pres">
      <dgm:prSet presAssocID="{D31E2AA0-6D37-4942-8E57-B3C44E901173}" presName="sibTrans" presStyleLbl="sibTrans2D1" presStyleIdx="5" presStyleCnt="6"/>
      <dgm:spPr/>
    </dgm:pt>
    <dgm:pt modelId="{698AB2C3-3B91-4C36-B820-79A8DCBC58CA}" type="pres">
      <dgm:prSet presAssocID="{72FC7FBB-E952-478E-A560-792E300C6A4D}" presName="child" presStyleLbl="alignAccFollowNode1" presStyleIdx="5" presStyleCnt="6">
        <dgm:presLayoutVars>
          <dgm:chMax val="0"/>
          <dgm:bulletEnabled val="1"/>
        </dgm:presLayoutVars>
      </dgm:prSet>
      <dgm:spPr/>
    </dgm:pt>
  </dgm:ptLst>
  <dgm:cxnLst>
    <dgm:cxn modelId="{5F8D7D05-35D7-4554-8378-002C7287F7C0}" type="presOf" srcId="{10ABEA4E-822F-425C-BF43-8F9F509FB690}" destId="{EDCD6781-0401-45C8-B5B3-0C45A9B8D75C}" srcOrd="0" destOrd="0" presId="urn:microsoft.com/office/officeart/2005/8/layout/lProcess1"/>
    <dgm:cxn modelId="{EC9AA907-A5FB-46E8-9719-DD730D080642}" type="presOf" srcId="{192BF00D-5297-4B14-BC3A-2A070316B951}" destId="{BE7A04FA-F88B-4F43-84C8-5ED3DC62A75B}" srcOrd="0" destOrd="0" presId="urn:microsoft.com/office/officeart/2005/8/layout/lProcess1"/>
    <dgm:cxn modelId="{AE444510-F8D9-49BB-A81E-EFD1805E0B5D}" srcId="{10ABEA4E-822F-425C-BF43-8F9F509FB690}" destId="{7DDDA2FF-684E-45FD-9DEF-081CF94A85C1}" srcOrd="1" destOrd="0" parTransId="{B5B3827F-3968-4038-9594-4DCADC6258BE}" sibTransId="{D31E2AA0-6D37-4942-8E57-B3C44E901173}"/>
    <dgm:cxn modelId="{7EB2CB18-0735-4F7D-972C-E2B650E5391B}" type="presOf" srcId="{7DDDA2FF-684E-45FD-9DEF-081CF94A85C1}" destId="{4870A7C9-3975-4C2E-8FD9-6111ABBB754F}" srcOrd="0" destOrd="0" presId="urn:microsoft.com/office/officeart/2005/8/layout/lProcess1"/>
    <dgm:cxn modelId="{F1D02A26-CC87-4F71-9A86-15E5874FE94B}" srcId="{91C54F37-FF01-4A84-911C-052C55D718E7}" destId="{5DF6AB46-1379-4112-B551-DCC08986D5E4}" srcOrd="2" destOrd="0" parTransId="{CB6C8F65-FC3B-4F49-845E-ED1E8F8E491D}" sibTransId="{7C58EFDE-203A-4BCA-BBE5-8BE21DED8BB6}"/>
    <dgm:cxn modelId="{C164272A-2A0C-4604-BCDA-4CA4AD879842}" srcId="{91C54F37-FF01-4A84-911C-052C55D718E7}" destId="{192BF00D-5297-4B14-BC3A-2A070316B951}" srcOrd="0" destOrd="0" parTransId="{6F41D015-A6E6-40A8-8160-8296DEB91AD8}" sibTransId="{ECD8157A-657E-45BA-A01A-6706A95E8E3C}"/>
    <dgm:cxn modelId="{9029DD32-DDDE-4E92-A88F-5E0CFFBB7C6C}" srcId="{10ABEA4E-822F-425C-BF43-8F9F509FB690}" destId="{D0D04BB2-3374-403C-9CEB-3C5FACC542CE}" srcOrd="0" destOrd="0" parTransId="{AB9D29FA-2E56-4392-A70D-F6C4C572F1C7}" sibTransId="{32498838-6033-49B1-AB50-32243E90AED2}"/>
    <dgm:cxn modelId="{E112DD33-027F-415C-8C1D-2802AAF9F7B1}" type="presOf" srcId="{32498838-6033-49B1-AB50-32243E90AED2}" destId="{5601DCF1-F939-490E-9A57-B794FC2FFA2C}" srcOrd="0" destOrd="0" presId="urn:microsoft.com/office/officeart/2005/8/layout/lProcess1"/>
    <dgm:cxn modelId="{47E94C38-B8A1-4C83-A8A2-02E18CCAE3E8}" type="presOf" srcId="{0FC7A7E4-E865-4EF5-8CF5-B76DA9AB2343}" destId="{4BD5057A-2CCB-47CF-9367-E4CBE416C6CB}" srcOrd="0" destOrd="0" presId="urn:microsoft.com/office/officeart/2005/8/layout/lProcess1"/>
    <dgm:cxn modelId="{C50C0451-FC21-4D31-98D7-D6272810D1ED}" type="presOf" srcId="{D31E2AA0-6D37-4942-8E57-B3C44E901173}" destId="{6C036AEB-11C7-46EF-9E72-F4D492CFA883}" srcOrd="0" destOrd="0" presId="urn:microsoft.com/office/officeart/2005/8/layout/lProcess1"/>
    <dgm:cxn modelId="{2EA36F51-D0B2-4EE6-9511-18D2AA0C184E}" type="presOf" srcId="{631198FC-36DD-4B97-B931-ADEB89C4AF7F}" destId="{3EF3646D-72A0-4B70-8569-ED8404FE5925}" srcOrd="0" destOrd="0" presId="urn:microsoft.com/office/officeart/2005/8/layout/lProcess1"/>
    <dgm:cxn modelId="{5C6A9676-3958-4A55-91BD-DEE4E3C6122B}" srcId="{10ABEA4E-822F-425C-BF43-8F9F509FB690}" destId="{72FC7FBB-E952-478E-A560-792E300C6A4D}" srcOrd="2" destOrd="0" parTransId="{157007B2-C671-4EFD-8ADD-DF41FA060E34}" sibTransId="{D8DFFAFE-35B4-4698-B382-CA27F470E04E}"/>
    <dgm:cxn modelId="{E023FA76-B11D-456B-B194-72BAE8847F5D}" srcId="{24B3DD57-411C-4643-9BC4-E8A5D469B977}" destId="{10ABEA4E-822F-425C-BF43-8F9F509FB690}" srcOrd="2" destOrd="0" parTransId="{4AF0D1A0-5D77-400F-9E69-792A6AF9BABB}" sibTransId="{2B34FB14-AAB7-4292-9521-CEB33B13C0F6}"/>
    <dgm:cxn modelId="{F8744781-AEF5-43FB-9A4D-D36D63428793}" type="presOf" srcId="{BB0A1827-E8EB-41EE-B08A-157BC98B8279}" destId="{7309ED23-ED43-41F0-97A7-179E81DEA130}" srcOrd="0" destOrd="0" presId="urn:microsoft.com/office/officeart/2005/8/layout/lProcess1"/>
    <dgm:cxn modelId="{1C4A2282-5310-4E58-BC5F-F875F3086E12}" srcId="{91C54F37-FF01-4A84-911C-052C55D718E7}" destId="{0FC7A7E4-E865-4EF5-8CF5-B76DA9AB2343}" srcOrd="1" destOrd="0" parTransId="{704CABC8-8B77-4F8B-A255-FA029E6892CE}" sibTransId="{631198FC-36DD-4B97-B931-ADEB89C4AF7F}"/>
    <dgm:cxn modelId="{7BFB0883-05CE-4896-A256-ADDCDA5AAFEB}" type="presOf" srcId="{ECD8157A-657E-45BA-A01A-6706A95E8E3C}" destId="{1204C799-13BC-430C-A935-86C61E73F614}" srcOrd="0" destOrd="0" presId="urn:microsoft.com/office/officeart/2005/8/layout/lProcess1"/>
    <dgm:cxn modelId="{A993E38C-54F6-4960-BD76-293B3E01237F}" type="presOf" srcId="{72FC7FBB-E952-478E-A560-792E300C6A4D}" destId="{698AB2C3-3B91-4C36-B820-79A8DCBC58CA}" srcOrd="0" destOrd="0" presId="urn:microsoft.com/office/officeart/2005/8/layout/lProcess1"/>
    <dgm:cxn modelId="{5C666A8E-9F59-4DDB-86F8-5EEE81511C43}" srcId="{24B3DD57-411C-4643-9BC4-E8A5D469B977}" destId="{91C54F37-FF01-4A84-911C-052C55D718E7}" srcOrd="1" destOrd="0" parTransId="{3C8E7F7B-D5D0-4EF1-94CF-41A5911156E6}" sibTransId="{E70CBC1B-F4D8-4753-9993-233476C56CD4}"/>
    <dgm:cxn modelId="{8D480592-7802-4166-B851-EEF3DB7DCB6D}" type="presOf" srcId="{6F41D015-A6E6-40A8-8160-8296DEB91AD8}" destId="{FE33F814-E2D9-4D63-9296-F2E2D7C894CA}" srcOrd="0" destOrd="0" presId="urn:microsoft.com/office/officeart/2005/8/layout/lProcess1"/>
    <dgm:cxn modelId="{F2CC4497-0880-43BE-B931-09363E22513C}" type="presOf" srcId="{D0D04BB2-3374-403C-9CEB-3C5FACC542CE}" destId="{4755F416-3B2E-4938-BD34-E2B7D90342A0}" srcOrd="0" destOrd="0" presId="urn:microsoft.com/office/officeart/2005/8/layout/lProcess1"/>
    <dgm:cxn modelId="{5973DD9E-FFF5-4466-AD85-B32447856D91}" type="presOf" srcId="{24B3DD57-411C-4643-9BC4-E8A5D469B977}" destId="{5BBD5039-BAC8-4186-914E-EB5CC05CD46C}" srcOrd="0" destOrd="0" presId="urn:microsoft.com/office/officeart/2005/8/layout/lProcess1"/>
    <dgm:cxn modelId="{549C419F-DD31-4460-A190-5ACECF87E0E5}" type="presOf" srcId="{AB9D29FA-2E56-4392-A70D-F6C4C572F1C7}" destId="{6B9BF09E-95F4-4F8D-870B-FD3255B857DF}" srcOrd="0" destOrd="0" presId="urn:microsoft.com/office/officeart/2005/8/layout/lProcess1"/>
    <dgm:cxn modelId="{25A375A4-59B7-42C4-9441-5E27DA010BB0}" srcId="{24B3DD57-411C-4643-9BC4-E8A5D469B977}" destId="{BB0A1827-E8EB-41EE-B08A-157BC98B8279}" srcOrd="0" destOrd="0" parTransId="{5ED1EE3F-C9C3-48BF-A3BE-B00A41B4F122}" sibTransId="{EB21523C-8A1F-4B79-919A-D51CA302224A}"/>
    <dgm:cxn modelId="{E59F3CD1-57FB-4D74-9C19-81EE570A8F21}" type="presOf" srcId="{5DF6AB46-1379-4112-B551-DCC08986D5E4}" destId="{E665E0FE-81A5-48BF-90CB-9915870300CE}" srcOrd="0" destOrd="0" presId="urn:microsoft.com/office/officeart/2005/8/layout/lProcess1"/>
    <dgm:cxn modelId="{2792BED5-40FE-451E-AF2C-3EC3083A8C4D}" type="presOf" srcId="{91C54F37-FF01-4A84-911C-052C55D718E7}" destId="{A6788F9C-1A6A-4701-ACD8-0F316EF75F7F}" srcOrd="0" destOrd="0" presId="urn:microsoft.com/office/officeart/2005/8/layout/lProcess1"/>
    <dgm:cxn modelId="{E740E1AB-C03E-4AC2-B57E-408508F3747D}" type="presParOf" srcId="{5BBD5039-BAC8-4186-914E-EB5CC05CD46C}" destId="{2AF09A71-A31C-4A3E-A4FB-CA1FDB9CBC22}" srcOrd="0" destOrd="0" presId="urn:microsoft.com/office/officeart/2005/8/layout/lProcess1"/>
    <dgm:cxn modelId="{D925B5BA-35D2-449C-A811-89D051550A52}" type="presParOf" srcId="{2AF09A71-A31C-4A3E-A4FB-CA1FDB9CBC22}" destId="{7309ED23-ED43-41F0-97A7-179E81DEA130}" srcOrd="0" destOrd="0" presId="urn:microsoft.com/office/officeart/2005/8/layout/lProcess1"/>
    <dgm:cxn modelId="{EDDA7118-6DBA-4527-A366-0B8C1D91FFC8}" type="presParOf" srcId="{5BBD5039-BAC8-4186-914E-EB5CC05CD46C}" destId="{DB65BD64-04E2-4D21-BB9A-316848366D7B}" srcOrd="1" destOrd="0" presId="urn:microsoft.com/office/officeart/2005/8/layout/lProcess1"/>
    <dgm:cxn modelId="{44FAFE7E-9A6E-4614-981B-5126B4DDB488}" type="presParOf" srcId="{5BBD5039-BAC8-4186-914E-EB5CC05CD46C}" destId="{1D5D8E3F-DEDA-404B-9AE6-E13F575C1D09}" srcOrd="2" destOrd="0" presId="urn:microsoft.com/office/officeart/2005/8/layout/lProcess1"/>
    <dgm:cxn modelId="{692C43F5-AD24-4F7D-8D5C-6EA926C1BD10}" type="presParOf" srcId="{1D5D8E3F-DEDA-404B-9AE6-E13F575C1D09}" destId="{A6788F9C-1A6A-4701-ACD8-0F316EF75F7F}" srcOrd="0" destOrd="0" presId="urn:microsoft.com/office/officeart/2005/8/layout/lProcess1"/>
    <dgm:cxn modelId="{3A6BAFBF-1609-4A09-80CC-C823EB032648}" type="presParOf" srcId="{1D5D8E3F-DEDA-404B-9AE6-E13F575C1D09}" destId="{FE33F814-E2D9-4D63-9296-F2E2D7C894CA}" srcOrd="1" destOrd="0" presId="urn:microsoft.com/office/officeart/2005/8/layout/lProcess1"/>
    <dgm:cxn modelId="{BB2716A8-CD79-4C3F-82C4-51EE95AE4346}" type="presParOf" srcId="{1D5D8E3F-DEDA-404B-9AE6-E13F575C1D09}" destId="{BE7A04FA-F88B-4F43-84C8-5ED3DC62A75B}" srcOrd="2" destOrd="0" presId="urn:microsoft.com/office/officeart/2005/8/layout/lProcess1"/>
    <dgm:cxn modelId="{37DA45EB-905D-49A8-98F1-A564101F44A6}" type="presParOf" srcId="{1D5D8E3F-DEDA-404B-9AE6-E13F575C1D09}" destId="{1204C799-13BC-430C-A935-86C61E73F614}" srcOrd="3" destOrd="0" presId="urn:microsoft.com/office/officeart/2005/8/layout/lProcess1"/>
    <dgm:cxn modelId="{58FE9E40-AC5C-4488-9966-EB40876AAF7A}" type="presParOf" srcId="{1D5D8E3F-DEDA-404B-9AE6-E13F575C1D09}" destId="{4BD5057A-2CCB-47CF-9367-E4CBE416C6CB}" srcOrd="4" destOrd="0" presId="urn:microsoft.com/office/officeart/2005/8/layout/lProcess1"/>
    <dgm:cxn modelId="{3AD0D64D-B985-4CD7-9138-FF6C5B5ABA37}" type="presParOf" srcId="{1D5D8E3F-DEDA-404B-9AE6-E13F575C1D09}" destId="{3EF3646D-72A0-4B70-8569-ED8404FE5925}" srcOrd="5" destOrd="0" presId="urn:microsoft.com/office/officeart/2005/8/layout/lProcess1"/>
    <dgm:cxn modelId="{F59A638A-1A9B-4E08-B5F4-5F46A48C337E}" type="presParOf" srcId="{1D5D8E3F-DEDA-404B-9AE6-E13F575C1D09}" destId="{E665E0FE-81A5-48BF-90CB-9915870300CE}" srcOrd="6" destOrd="0" presId="urn:microsoft.com/office/officeart/2005/8/layout/lProcess1"/>
    <dgm:cxn modelId="{135FBCD6-EE08-4657-8476-A796193A3819}" type="presParOf" srcId="{5BBD5039-BAC8-4186-914E-EB5CC05CD46C}" destId="{BC7D0276-63BE-49CA-B430-86F3ADDD6030}" srcOrd="3" destOrd="0" presId="urn:microsoft.com/office/officeart/2005/8/layout/lProcess1"/>
    <dgm:cxn modelId="{859C85EB-C5C1-4A8D-AA53-987ECC748B75}" type="presParOf" srcId="{5BBD5039-BAC8-4186-914E-EB5CC05CD46C}" destId="{C8A3E18B-D9BE-41D5-B3DA-13684D956A42}" srcOrd="4" destOrd="0" presId="urn:microsoft.com/office/officeart/2005/8/layout/lProcess1"/>
    <dgm:cxn modelId="{49B9B5A1-2A79-40D7-A430-586642042D78}" type="presParOf" srcId="{C8A3E18B-D9BE-41D5-B3DA-13684D956A42}" destId="{EDCD6781-0401-45C8-B5B3-0C45A9B8D75C}" srcOrd="0" destOrd="0" presId="urn:microsoft.com/office/officeart/2005/8/layout/lProcess1"/>
    <dgm:cxn modelId="{848125AB-5EBE-4894-932E-B94ED555E5E5}" type="presParOf" srcId="{C8A3E18B-D9BE-41D5-B3DA-13684D956A42}" destId="{6B9BF09E-95F4-4F8D-870B-FD3255B857DF}" srcOrd="1" destOrd="0" presId="urn:microsoft.com/office/officeart/2005/8/layout/lProcess1"/>
    <dgm:cxn modelId="{706AAB19-07C3-4160-97D6-2A9EBD25CA62}" type="presParOf" srcId="{C8A3E18B-D9BE-41D5-B3DA-13684D956A42}" destId="{4755F416-3B2E-4938-BD34-E2B7D90342A0}" srcOrd="2" destOrd="0" presId="urn:microsoft.com/office/officeart/2005/8/layout/lProcess1"/>
    <dgm:cxn modelId="{CD5202B1-D464-4D75-AC85-321EAFCD1A0B}" type="presParOf" srcId="{C8A3E18B-D9BE-41D5-B3DA-13684D956A42}" destId="{5601DCF1-F939-490E-9A57-B794FC2FFA2C}" srcOrd="3" destOrd="0" presId="urn:microsoft.com/office/officeart/2005/8/layout/lProcess1"/>
    <dgm:cxn modelId="{98D717EE-8E78-475B-B7D8-42549AC78541}" type="presParOf" srcId="{C8A3E18B-D9BE-41D5-B3DA-13684D956A42}" destId="{4870A7C9-3975-4C2E-8FD9-6111ABBB754F}" srcOrd="4" destOrd="0" presId="urn:microsoft.com/office/officeart/2005/8/layout/lProcess1"/>
    <dgm:cxn modelId="{0F29FB36-7EFB-4813-B9DB-F0C32D96A815}" type="presParOf" srcId="{C8A3E18B-D9BE-41D5-B3DA-13684D956A42}" destId="{6C036AEB-11C7-46EF-9E72-F4D492CFA883}" srcOrd="5" destOrd="0" presId="urn:microsoft.com/office/officeart/2005/8/layout/lProcess1"/>
    <dgm:cxn modelId="{770FB3BD-C404-4845-890B-9FBA02107683}" type="presParOf" srcId="{C8A3E18B-D9BE-41D5-B3DA-13684D956A42}" destId="{698AB2C3-3B91-4C36-B820-79A8DCBC58CA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29497F-35C3-4044-A6B4-83009D09973E}" type="doc">
      <dgm:prSet loTypeId="urn:microsoft.com/office/officeart/2005/8/layout/hierarchy2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tr-TR"/>
        </a:p>
      </dgm:t>
    </dgm:pt>
    <dgm:pt modelId="{48E22FDD-5D1B-4165-A8F7-60180F477F14}">
      <dgm:prSet phldrT="[Text]"/>
      <dgm:spPr/>
      <dgm:t>
        <a:bodyPr/>
        <a:lstStyle/>
        <a:p>
          <a:r>
            <a:rPr lang="en-US" dirty="0"/>
            <a:t>data</a:t>
          </a:r>
          <a:endParaRPr lang="tr-TR" dirty="0"/>
        </a:p>
      </dgm:t>
    </dgm:pt>
    <dgm:pt modelId="{E3DBAE60-F966-4DAF-BD7F-689549C56D49}" type="parTrans" cxnId="{18421DF5-F169-4D62-9CE7-0D39AE3E8D4B}">
      <dgm:prSet/>
      <dgm:spPr/>
      <dgm:t>
        <a:bodyPr/>
        <a:lstStyle/>
        <a:p>
          <a:endParaRPr lang="tr-TR"/>
        </a:p>
      </dgm:t>
    </dgm:pt>
    <dgm:pt modelId="{ACB1A903-7118-4410-95FD-36D9CA974D05}" type="sibTrans" cxnId="{18421DF5-F169-4D62-9CE7-0D39AE3E8D4B}">
      <dgm:prSet/>
      <dgm:spPr/>
      <dgm:t>
        <a:bodyPr/>
        <a:lstStyle/>
        <a:p>
          <a:endParaRPr lang="tr-TR"/>
        </a:p>
      </dgm:t>
    </dgm:pt>
    <dgm:pt modelId="{2C35ABE0-B519-4D51-A652-67EC3559E6F2}">
      <dgm:prSet phldrT="[Text]"/>
      <dgm:spPr/>
      <dgm:t>
        <a:bodyPr/>
        <a:lstStyle/>
        <a:p>
          <a:r>
            <a:rPr lang="en-US" dirty="0"/>
            <a:t>Collection</a:t>
          </a:r>
          <a:endParaRPr lang="tr-TR" dirty="0"/>
        </a:p>
      </dgm:t>
    </dgm:pt>
    <dgm:pt modelId="{ED8144A2-93E7-404A-98BD-BAF07044311D}" type="parTrans" cxnId="{364E49C8-7838-49BE-B7E8-73948379C4E9}">
      <dgm:prSet/>
      <dgm:spPr/>
      <dgm:t>
        <a:bodyPr/>
        <a:lstStyle/>
        <a:p>
          <a:endParaRPr lang="tr-TR"/>
        </a:p>
      </dgm:t>
    </dgm:pt>
    <dgm:pt modelId="{E699E47A-3AAC-4209-A858-215A2292730A}" type="sibTrans" cxnId="{364E49C8-7838-49BE-B7E8-73948379C4E9}">
      <dgm:prSet/>
      <dgm:spPr/>
      <dgm:t>
        <a:bodyPr/>
        <a:lstStyle/>
        <a:p>
          <a:endParaRPr lang="tr-TR"/>
        </a:p>
      </dgm:t>
    </dgm:pt>
    <dgm:pt modelId="{EE533CF9-60F3-4B14-9C0B-E213F8C99AD6}">
      <dgm:prSet phldrT="[Text]" custT="1"/>
      <dgm:spPr/>
      <dgm:t>
        <a:bodyPr/>
        <a:lstStyle/>
        <a:p>
          <a:r>
            <a:rPr lang="en-US" sz="1800" dirty="0"/>
            <a:t>Literature:</a:t>
          </a:r>
          <a:r>
            <a:rPr lang="nn-NO" sz="1800" dirty="0"/>
            <a:t>CPT data , SPT </a:t>
          </a:r>
          <a:r>
            <a:rPr lang="tr-TR" sz="1800" dirty="0" err="1"/>
            <a:t>and</a:t>
          </a:r>
          <a:r>
            <a:rPr lang="tr-TR" sz="1800" dirty="0"/>
            <a:t> </a:t>
          </a:r>
          <a:r>
            <a:rPr lang="tr-TR" sz="1800" dirty="0" err="1"/>
            <a:t>Vs</a:t>
          </a:r>
          <a:r>
            <a:rPr lang="tr-TR" sz="1800" dirty="0"/>
            <a:t> data set</a:t>
          </a:r>
          <a:r>
            <a:rPr lang="en-US" sz="1800" dirty="0"/>
            <a:t>s</a:t>
          </a:r>
          <a:endParaRPr lang="tr-TR" sz="1800" dirty="0"/>
        </a:p>
      </dgm:t>
    </dgm:pt>
    <dgm:pt modelId="{1686B9D0-F05B-4716-9DAD-6D30C1A447CF}" type="parTrans" cxnId="{F3CC9010-7D56-48CF-82C5-6CA24E220152}">
      <dgm:prSet/>
      <dgm:spPr/>
      <dgm:t>
        <a:bodyPr/>
        <a:lstStyle/>
        <a:p>
          <a:endParaRPr lang="tr-TR"/>
        </a:p>
      </dgm:t>
    </dgm:pt>
    <dgm:pt modelId="{75194A33-2502-49B4-BCB1-55221841975E}" type="sibTrans" cxnId="{F3CC9010-7D56-48CF-82C5-6CA24E220152}">
      <dgm:prSet/>
      <dgm:spPr/>
      <dgm:t>
        <a:bodyPr/>
        <a:lstStyle/>
        <a:p>
          <a:endParaRPr lang="tr-TR"/>
        </a:p>
      </dgm:t>
    </dgm:pt>
    <dgm:pt modelId="{2139BFBC-5772-4572-8A7E-1FFF1EAC4C3F}">
      <dgm:prSet phldrT="[Text]"/>
      <dgm:spPr/>
      <dgm:t>
        <a:bodyPr/>
        <a:lstStyle/>
        <a:p>
          <a:r>
            <a:rPr lang="en-US" dirty="0"/>
            <a:t>Processing </a:t>
          </a:r>
          <a:endParaRPr lang="tr-TR" dirty="0"/>
        </a:p>
      </dgm:t>
    </dgm:pt>
    <dgm:pt modelId="{CB9EE206-51AA-408A-8BEB-09938C09AB34}" type="parTrans" cxnId="{5560DFD6-6CCD-454A-8166-08C7F20A3D21}">
      <dgm:prSet/>
      <dgm:spPr/>
      <dgm:t>
        <a:bodyPr/>
        <a:lstStyle/>
        <a:p>
          <a:endParaRPr lang="tr-TR"/>
        </a:p>
      </dgm:t>
    </dgm:pt>
    <dgm:pt modelId="{C8CDBBCC-F0C0-48E1-9AA3-FD2A08F82920}" type="sibTrans" cxnId="{5560DFD6-6CCD-454A-8166-08C7F20A3D21}">
      <dgm:prSet/>
      <dgm:spPr/>
      <dgm:t>
        <a:bodyPr/>
        <a:lstStyle/>
        <a:p>
          <a:endParaRPr lang="tr-TR"/>
        </a:p>
      </dgm:t>
    </dgm:pt>
    <dgm:pt modelId="{BD409DD3-A0B2-4AAE-8640-467F9457C9F4}">
      <dgm:prSet phldrT="[Text]"/>
      <dgm:spPr/>
      <dgm:t>
        <a:bodyPr/>
        <a:lstStyle/>
        <a:p>
          <a:r>
            <a:rPr lang="en-US" dirty="0"/>
            <a:t>EDA</a:t>
          </a:r>
          <a:endParaRPr lang="tr-TR" dirty="0"/>
        </a:p>
      </dgm:t>
    </dgm:pt>
    <dgm:pt modelId="{0932CD64-55C9-46D4-B97A-23C4DA3F5051}" type="parTrans" cxnId="{EC944788-CEE8-4A57-A8AC-51BE6016908E}">
      <dgm:prSet/>
      <dgm:spPr/>
      <dgm:t>
        <a:bodyPr/>
        <a:lstStyle/>
        <a:p>
          <a:endParaRPr lang="tr-TR"/>
        </a:p>
      </dgm:t>
    </dgm:pt>
    <dgm:pt modelId="{9A746EAB-101F-415F-BF88-5567AF091DB7}" type="sibTrans" cxnId="{EC944788-CEE8-4A57-A8AC-51BE6016908E}">
      <dgm:prSet/>
      <dgm:spPr/>
      <dgm:t>
        <a:bodyPr/>
        <a:lstStyle/>
        <a:p>
          <a:endParaRPr lang="tr-TR"/>
        </a:p>
      </dgm:t>
    </dgm:pt>
    <dgm:pt modelId="{1F2DC659-CC91-4A49-B133-3547590E1C12}">
      <dgm:prSet/>
      <dgm:spPr/>
      <dgm:t>
        <a:bodyPr/>
        <a:lstStyle/>
        <a:p>
          <a:r>
            <a:rPr lang="en-US" dirty="0"/>
            <a:t>Feature engineering</a:t>
          </a:r>
          <a:endParaRPr lang="tr-TR" dirty="0"/>
        </a:p>
      </dgm:t>
    </dgm:pt>
    <dgm:pt modelId="{8744AA0E-B466-4E49-8EF5-E9681781FC5F}" type="parTrans" cxnId="{F3A44048-287F-4D48-8A3E-35B3CF8D2BA8}">
      <dgm:prSet/>
      <dgm:spPr/>
      <dgm:t>
        <a:bodyPr/>
        <a:lstStyle/>
        <a:p>
          <a:endParaRPr lang="tr-TR"/>
        </a:p>
      </dgm:t>
    </dgm:pt>
    <dgm:pt modelId="{B03385B5-E22C-4648-A052-4625E09AF9F8}" type="sibTrans" cxnId="{F3A44048-287F-4D48-8A3E-35B3CF8D2BA8}">
      <dgm:prSet/>
      <dgm:spPr/>
      <dgm:t>
        <a:bodyPr/>
        <a:lstStyle/>
        <a:p>
          <a:endParaRPr lang="tr-TR"/>
        </a:p>
      </dgm:t>
    </dgm:pt>
    <dgm:pt modelId="{56C72EF0-D67D-4D28-B7DD-95742ACA5CB3}">
      <dgm:prSet/>
      <dgm:spPr/>
      <dgm:t>
        <a:bodyPr/>
        <a:lstStyle/>
        <a:p>
          <a:r>
            <a:rPr lang="en-US" dirty="0"/>
            <a:t>CRR7.5 calculation</a:t>
          </a:r>
          <a:endParaRPr lang="tr-TR" dirty="0"/>
        </a:p>
      </dgm:t>
    </dgm:pt>
    <dgm:pt modelId="{28D42C5A-68B0-4897-8EFC-F36936C9D8B3}" type="parTrans" cxnId="{22A65256-164C-4D77-B02F-4EBA74E6B129}">
      <dgm:prSet/>
      <dgm:spPr/>
      <dgm:t>
        <a:bodyPr/>
        <a:lstStyle/>
        <a:p>
          <a:endParaRPr lang="tr-TR"/>
        </a:p>
      </dgm:t>
    </dgm:pt>
    <dgm:pt modelId="{48606EDC-EA21-4465-9B2E-372773FC6D7A}" type="sibTrans" cxnId="{22A65256-164C-4D77-B02F-4EBA74E6B129}">
      <dgm:prSet/>
      <dgm:spPr/>
      <dgm:t>
        <a:bodyPr/>
        <a:lstStyle/>
        <a:p>
          <a:endParaRPr lang="tr-TR"/>
        </a:p>
      </dgm:t>
    </dgm:pt>
    <dgm:pt modelId="{0DCCE0F9-1794-49FE-AE99-58B55FB36BC8}">
      <dgm:prSet/>
      <dgm:spPr/>
      <dgm:t>
        <a:bodyPr/>
        <a:lstStyle/>
        <a:p>
          <a:r>
            <a:rPr lang="en-US" dirty="0"/>
            <a:t>Normalization</a:t>
          </a:r>
          <a:endParaRPr lang="tr-TR" dirty="0"/>
        </a:p>
      </dgm:t>
    </dgm:pt>
    <dgm:pt modelId="{78D67600-DCD9-476E-BCD4-0D02E60B026C}" type="parTrans" cxnId="{E22F10E6-9BDB-4409-AB98-D23AA9EFCDED}">
      <dgm:prSet/>
      <dgm:spPr/>
      <dgm:t>
        <a:bodyPr/>
        <a:lstStyle/>
        <a:p>
          <a:endParaRPr lang="tr-TR"/>
        </a:p>
      </dgm:t>
    </dgm:pt>
    <dgm:pt modelId="{23919A2F-2108-444A-ABE4-0C7C8870A790}" type="sibTrans" cxnId="{E22F10E6-9BDB-4409-AB98-D23AA9EFCDED}">
      <dgm:prSet/>
      <dgm:spPr/>
      <dgm:t>
        <a:bodyPr/>
        <a:lstStyle/>
        <a:p>
          <a:endParaRPr lang="tr-TR"/>
        </a:p>
      </dgm:t>
    </dgm:pt>
    <dgm:pt modelId="{28ED889D-D5DC-4AFF-8E41-0696D2EC7D9E}">
      <dgm:prSet/>
      <dgm:spPr/>
      <dgm:t>
        <a:bodyPr/>
        <a:lstStyle/>
        <a:p>
          <a:r>
            <a:rPr lang="tr-TR"/>
            <a:t>StandardScaler</a:t>
          </a:r>
        </a:p>
      </dgm:t>
    </dgm:pt>
    <dgm:pt modelId="{91C00D7B-8CE4-4D54-B137-9F534EF793C6}" type="parTrans" cxnId="{B208DC62-3565-409A-8447-8D0E31B7449F}">
      <dgm:prSet/>
      <dgm:spPr/>
      <dgm:t>
        <a:bodyPr/>
        <a:lstStyle/>
        <a:p>
          <a:endParaRPr lang="tr-TR"/>
        </a:p>
      </dgm:t>
    </dgm:pt>
    <dgm:pt modelId="{EDA244A7-E067-4850-89ED-0323A534ED0F}" type="sibTrans" cxnId="{B208DC62-3565-409A-8447-8D0E31B7449F}">
      <dgm:prSet/>
      <dgm:spPr/>
      <dgm:t>
        <a:bodyPr/>
        <a:lstStyle/>
        <a:p>
          <a:endParaRPr lang="tr-TR"/>
        </a:p>
      </dgm:t>
    </dgm:pt>
    <dgm:pt modelId="{CD26EC07-50D4-46B3-A22A-C9F3FD9DB70E}">
      <dgm:prSet/>
      <dgm:spPr/>
      <dgm:t>
        <a:bodyPr/>
        <a:lstStyle/>
        <a:p>
          <a:r>
            <a:rPr lang="en-US" dirty="0"/>
            <a:t>Splitting </a:t>
          </a:r>
          <a:endParaRPr lang="tr-TR" dirty="0"/>
        </a:p>
      </dgm:t>
    </dgm:pt>
    <dgm:pt modelId="{695C28C0-CAD9-4840-8C48-150899996253}" type="parTrans" cxnId="{B8724AE0-0E0A-4E3A-8A8C-3D95E21D5B2B}">
      <dgm:prSet/>
      <dgm:spPr/>
      <dgm:t>
        <a:bodyPr/>
        <a:lstStyle/>
        <a:p>
          <a:endParaRPr lang="tr-TR"/>
        </a:p>
      </dgm:t>
    </dgm:pt>
    <dgm:pt modelId="{5D349BFD-46B0-4890-90B7-D2BFCEDCEEBD}" type="sibTrans" cxnId="{B8724AE0-0E0A-4E3A-8A8C-3D95E21D5B2B}">
      <dgm:prSet/>
      <dgm:spPr/>
      <dgm:t>
        <a:bodyPr/>
        <a:lstStyle/>
        <a:p>
          <a:endParaRPr lang="tr-TR"/>
        </a:p>
      </dgm:t>
    </dgm:pt>
    <dgm:pt modelId="{F8183F49-807B-493E-B112-8B74BC7AE089}">
      <dgm:prSet/>
      <dgm:spPr/>
      <dgm:t>
        <a:bodyPr/>
        <a:lstStyle/>
        <a:p>
          <a:r>
            <a:rPr lang="en-US"/>
            <a:t>training, validation (development), and test sets</a:t>
          </a:r>
          <a:endParaRPr lang="tr-TR"/>
        </a:p>
      </dgm:t>
    </dgm:pt>
    <dgm:pt modelId="{8AE7422A-AA70-4979-ACA5-214B4771A601}" type="parTrans" cxnId="{069DD9BA-7DE5-47FA-A844-CC3C04EE8696}">
      <dgm:prSet/>
      <dgm:spPr/>
      <dgm:t>
        <a:bodyPr/>
        <a:lstStyle/>
        <a:p>
          <a:endParaRPr lang="tr-TR"/>
        </a:p>
      </dgm:t>
    </dgm:pt>
    <dgm:pt modelId="{C15525AA-9B61-4155-B99A-058D8486345B}" type="sibTrans" cxnId="{069DD9BA-7DE5-47FA-A844-CC3C04EE8696}">
      <dgm:prSet/>
      <dgm:spPr/>
      <dgm:t>
        <a:bodyPr/>
        <a:lstStyle/>
        <a:p>
          <a:endParaRPr lang="tr-TR"/>
        </a:p>
      </dgm:t>
    </dgm:pt>
    <dgm:pt modelId="{C1E2C2C5-9D80-4F4B-A8D8-D64759C434C4}" type="pres">
      <dgm:prSet presAssocID="{1C29497F-35C3-4044-A6B4-83009D09973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9BF580-B600-4384-82A3-F35CFC0478D8}" type="pres">
      <dgm:prSet presAssocID="{48E22FDD-5D1B-4165-A8F7-60180F477F14}" presName="root1" presStyleCnt="0"/>
      <dgm:spPr/>
    </dgm:pt>
    <dgm:pt modelId="{F1F39509-F08F-4202-A69D-47919F94F35C}" type="pres">
      <dgm:prSet presAssocID="{48E22FDD-5D1B-4165-A8F7-60180F477F14}" presName="LevelOneTextNode" presStyleLbl="node0" presStyleIdx="0" presStyleCnt="1">
        <dgm:presLayoutVars>
          <dgm:chPref val="3"/>
        </dgm:presLayoutVars>
      </dgm:prSet>
      <dgm:spPr/>
    </dgm:pt>
    <dgm:pt modelId="{1277F716-F57E-4CC9-959E-99AD5783A384}" type="pres">
      <dgm:prSet presAssocID="{48E22FDD-5D1B-4165-A8F7-60180F477F14}" presName="level2hierChild" presStyleCnt="0"/>
      <dgm:spPr/>
    </dgm:pt>
    <dgm:pt modelId="{3A62D5EC-7127-4122-ADA6-45D3086184C8}" type="pres">
      <dgm:prSet presAssocID="{ED8144A2-93E7-404A-98BD-BAF07044311D}" presName="conn2-1" presStyleLbl="parChTrans1D2" presStyleIdx="0" presStyleCnt="5"/>
      <dgm:spPr/>
    </dgm:pt>
    <dgm:pt modelId="{6E5F75EB-160F-472B-86E7-80FF29C876C4}" type="pres">
      <dgm:prSet presAssocID="{ED8144A2-93E7-404A-98BD-BAF07044311D}" presName="connTx" presStyleLbl="parChTrans1D2" presStyleIdx="0" presStyleCnt="5"/>
      <dgm:spPr/>
    </dgm:pt>
    <dgm:pt modelId="{CBB87E52-9800-492D-BB99-B4ACAF0B8720}" type="pres">
      <dgm:prSet presAssocID="{2C35ABE0-B519-4D51-A652-67EC3559E6F2}" presName="root2" presStyleCnt="0"/>
      <dgm:spPr/>
    </dgm:pt>
    <dgm:pt modelId="{968D240C-DBB9-4556-9356-4A6DCCB71F53}" type="pres">
      <dgm:prSet presAssocID="{2C35ABE0-B519-4D51-A652-67EC3559E6F2}" presName="LevelTwoTextNode" presStyleLbl="node2" presStyleIdx="0" presStyleCnt="5">
        <dgm:presLayoutVars>
          <dgm:chPref val="3"/>
        </dgm:presLayoutVars>
      </dgm:prSet>
      <dgm:spPr/>
    </dgm:pt>
    <dgm:pt modelId="{D8B83036-D3AA-49DC-9B10-AABB4A2AE637}" type="pres">
      <dgm:prSet presAssocID="{2C35ABE0-B519-4D51-A652-67EC3559E6F2}" presName="level3hierChild" presStyleCnt="0"/>
      <dgm:spPr/>
    </dgm:pt>
    <dgm:pt modelId="{835ECC55-304B-4873-A376-9A9ACF540600}" type="pres">
      <dgm:prSet presAssocID="{1686B9D0-F05B-4716-9DAD-6D30C1A447CF}" presName="conn2-1" presStyleLbl="parChTrans1D3" presStyleIdx="0" presStyleCnt="5"/>
      <dgm:spPr/>
    </dgm:pt>
    <dgm:pt modelId="{7A375363-12DE-42F7-9EB3-44B957D6086C}" type="pres">
      <dgm:prSet presAssocID="{1686B9D0-F05B-4716-9DAD-6D30C1A447CF}" presName="connTx" presStyleLbl="parChTrans1D3" presStyleIdx="0" presStyleCnt="5"/>
      <dgm:spPr/>
    </dgm:pt>
    <dgm:pt modelId="{74AD6897-1955-4F5A-AF7B-8DE322F2F18B}" type="pres">
      <dgm:prSet presAssocID="{EE533CF9-60F3-4B14-9C0B-E213F8C99AD6}" presName="root2" presStyleCnt="0"/>
      <dgm:spPr/>
    </dgm:pt>
    <dgm:pt modelId="{C81C58E0-00B9-4FC1-A40C-1471027429A9}" type="pres">
      <dgm:prSet presAssocID="{EE533CF9-60F3-4B14-9C0B-E213F8C99AD6}" presName="LevelTwoTextNode" presStyleLbl="node3" presStyleIdx="0" presStyleCnt="5">
        <dgm:presLayoutVars>
          <dgm:chPref val="3"/>
        </dgm:presLayoutVars>
      </dgm:prSet>
      <dgm:spPr/>
    </dgm:pt>
    <dgm:pt modelId="{9E1D893A-15E3-4701-9FFE-8087DFF28485}" type="pres">
      <dgm:prSet presAssocID="{EE533CF9-60F3-4B14-9C0B-E213F8C99AD6}" presName="level3hierChild" presStyleCnt="0"/>
      <dgm:spPr/>
    </dgm:pt>
    <dgm:pt modelId="{1014C35F-F468-4201-8E79-96784E0D4047}" type="pres">
      <dgm:prSet presAssocID="{CB9EE206-51AA-408A-8BEB-09938C09AB34}" presName="conn2-1" presStyleLbl="parChTrans1D2" presStyleIdx="1" presStyleCnt="5"/>
      <dgm:spPr/>
    </dgm:pt>
    <dgm:pt modelId="{2F6E3145-4262-4B32-90E3-06432B62FA76}" type="pres">
      <dgm:prSet presAssocID="{CB9EE206-51AA-408A-8BEB-09938C09AB34}" presName="connTx" presStyleLbl="parChTrans1D2" presStyleIdx="1" presStyleCnt="5"/>
      <dgm:spPr/>
    </dgm:pt>
    <dgm:pt modelId="{659CC7EB-57F9-40C1-91E2-1F9E7C0F5E45}" type="pres">
      <dgm:prSet presAssocID="{2139BFBC-5772-4572-8A7E-1FFF1EAC4C3F}" presName="root2" presStyleCnt="0"/>
      <dgm:spPr/>
    </dgm:pt>
    <dgm:pt modelId="{8D0E12C9-5B47-4EFE-91FA-03B5D46189EF}" type="pres">
      <dgm:prSet presAssocID="{2139BFBC-5772-4572-8A7E-1FFF1EAC4C3F}" presName="LevelTwoTextNode" presStyleLbl="node2" presStyleIdx="1" presStyleCnt="5">
        <dgm:presLayoutVars>
          <dgm:chPref val="3"/>
        </dgm:presLayoutVars>
      </dgm:prSet>
      <dgm:spPr/>
    </dgm:pt>
    <dgm:pt modelId="{BFBA4680-E937-4CA7-9C45-4A665BD6C2BA}" type="pres">
      <dgm:prSet presAssocID="{2139BFBC-5772-4572-8A7E-1FFF1EAC4C3F}" presName="level3hierChild" presStyleCnt="0"/>
      <dgm:spPr/>
    </dgm:pt>
    <dgm:pt modelId="{EB9425F0-C3D9-40B1-B19B-3E89CC7B73FE}" type="pres">
      <dgm:prSet presAssocID="{0932CD64-55C9-46D4-B97A-23C4DA3F5051}" presName="conn2-1" presStyleLbl="parChTrans1D3" presStyleIdx="1" presStyleCnt="5"/>
      <dgm:spPr/>
    </dgm:pt>
    <dgm:pt modelId="{DA55A287-975E-4968-BE67-F8B2A5168A0C}" type="pres">
      <dgm:prSet presAssocID="{0932CD64-55C9-46D4-B97A-23C4DA3F5051}" presName="connTx" presStyleLbl="parChTrans1D3" presStyleIdx="1" presStyleCnt="5"/>
      <dgm:spPr/>
    </dgm:pt>
    <dgm:pt modelId="{8F5BB45C-2A52-4D0E-BB5F-CB1AC1C0B6ED}" type="pres">
      <dgm:prSet presAssocID="{BD409DD3-A0B2-4AAE-8640-467F9457C9F4}" presName="root2" presStyleCnt="0"/>
      <dgm:spPr/>
    </dgm:pt>
    <dgm:pt modelId="{3065DBAA-F46C-49F7-906A-445C39A98BC3}" type="pres">
      <dgm:prSet presAssocID="{BD409DD3-A0B2-4AAE-8640-467F9457C9F4}" presName="LevelTwoTextNode" presStyleLbl="node3" presStyleIdx="1" presStyleCnt="5">
        <dgm:presLayoutVars>
          <dgm:chPref val="3"/>
        </dgm:presLayoutVars>
      </dgm:prSet>
      <dgm:spPr/>
    </dgm:pt>
    <dgm:pt modelId="{EFECB852-B906-4396-8C76-0C089E4902EE}" type="pres">
      <dgm:prSet presAssocID="{BD409DD3-A0B2-4AAE-8640-467F9457C9F4}" presName="level3hierChild" presStyleCnt="0"/>
      <dgm:spPr/>
    </dgm:pt>
    <dgm:pt modelId="{9DD3055C-8BDB-4955-AE2E-D3BF29BD732D}" type="pres">
      <dgm:prSet presAssocID="{8744AA0E-B466-4E49-8EF5-E9681781FC5F}" presName="conn2-1" presStyleLbl="parChTrans1D2" presStyleIdx="2" presStyleCnt="5"/>
      <dgm:spPr/>
    </dgm:pt>
    <dgm:pt modelId="{CEC95129-95A1-424A-A8B7-FD11AF7B8EB2}" type="pres">
      <dgm:prSet presAssocID="{8744AA0E-B466-4E49-8EF5-E9681781FC5F}" presName="connTx" presStyleLbl="parChTrans1D2" presStyleIdx="2" presStyleCnt="5"/>
      <dgm:spPr/>
    </dgm:pt>
    <dgm:pt modelId="{3860BFEC-8047-40B7-BA8F-4C96D393B04F}" type="pres">
      <dgm:prSet presAssocID="{1F2DC659-CC91-4A49-B133-3547590E1C12}" presName="root2" presStyleCnt="0"/>
      <dgm:spPr/>
    </dgm:pt>
    <dgm:pt modelId="{E5B1ABD9-B171-4A67-A7EE-65E350BB602F}" type="pres">
      <dgm:prSet presAssocID="{1F2DC659-CC91-4A49-B133-3547590E1C12}" presName="LevelTwoTextNode" presStyleLbl="node2" presStyleIdx="2" presStyleCnt="5">
        <dgm:presLayoutVars>
          <dgm:chPref val="3"/>
        </dgm:presLayoutVars>
      </dgm:prSet>
      <dgm:spPr/>
    </dgm:pt>
    <dgm:pt modelId="{D6038B7B-95DF-4747-82FA-D6602B586454}" type="pres">
      <dgm:prSet presAssocID="{1F2DC659-CC91-4A49-B133-3547590E1C12}" presName="level3hierChild" presStyleCnt="0"/>
      <dgm:spPr/>
    </dgm:pt>
    <dgm:pt modelId="{4E624553-F1F7-42D9-AF24-A2F6625B6761}" type="pres">
      <dgm:prSet presAssocID="{28D42C5A-68B0-4897-8EFC-F36936C9D8B3}" presName="conn2-1" presStyleLbl="parChTrans1D3" presStyleIdx="2" presStyleCnt="5"/>
      <dgm:spPr/>
    </dgm:pt>
    <dgm:pt modelId="{D65CF90C-DE26-43C0-8EC3-A3A14918C5BE}" type="pres">
      <dgm:prSet presAssocID="{28D42C5A-68B0-4897-8EFC-F36936C9D8B3}" presName="connTx" presStyleLbl="parChTrans1D3" presStyleIdx="2" presStyleCnt="5"/>
      <dgm:spPr/>
    </dgm:pt>
    <dgm:pt modelId="{3D58D2E5-EF7F-4631-92F4-FE536CDE3354}" type="pres">
      <dgm:prSet presAssocID="{56C72EF0-D67D-4D28-B7DD-95742ACA5CB3}" presName="root2" presStyleCnt="0"/>
      <dgm:spPr/>
    </dgm:pt>
    <dgm:pt modelId="{4FA72651-485E-4574-BF7F-EC586C413228}" type="pres">
      <dgm:prSet presAssocID="{56C72EF0-D67D-4D28-B7DD-95742ACA5CB3}" presName="LevelTwoTextNode" presStyleLbl="node3" presStyleIdx="2" presStyleCnt="5">
        <dgm:presLayoutVars>
          <dgm:chPref val="3"/>
        </dgm:presLayoutVars>
      </dgm:prSet>
      <dgm:spPr/>
    </dgm:pt>
    <dgm:pt modelId="{239B7175-67D9-4CCD-999E-589E4C1F0D86}" type="pres">
      <dgm:prSet presAssocID="{56C72EF0-D67D-4D28-B7DD-95742ACA5CB3}" presName="level3hierChild" presStyleCnt="0"/>
      <dgm:spPr/>
    </dgm:pt>
    <dgm:pt modelId="{0A283DD9-32F6-4238-8673-C80064FAF86F}" type="pres">
      <dgm:prSet presAssocID="{78D67600-DCD9-476E-BCD4-0D02E60B026C}" presName="conn2-1" presStyleLbl="parChTrans1D2" presStyleIdx="3" presStyleCnt="5"/>
      <dgm:spPr/>
    </dgm:pt>
    <dgm:pt modelId="{DA2C40F7-C823-4BA0-A555-36D6B037CE33}" type="pres">
      <dgm:prSet presAssocID="{78D67600-DCD9-476E-BCD4-0D02E60B026C}" presName="connTx" presStyleLbl="parChTrans1D2" presStyleIdx="3" presStyleCnt="5"/>
      <dgm:spPr/>
    </dgm:pt>
    <dgm:pt modelId="{2EA60394-F500-4914-9254-CA29E70F2884}" type="pres">
      <dgm:prSet presAssocID="{0DCCE0F9-1794-49FE-AE99-58B55FB36BC8}" presName="root2" presStyleCnt="0"/>
      <dgm:spPr/>
    </dgm:pt>
    <dgm:pt modelId="{26B6E5AE-A55A-49E0-A1E3-3B26810D4CB3}" type="pres">
      <dgm:prSet presAssocID="{0DCCE0F9-1794-49FE-AE99-58B55FB36BC8}" presName="LevelTwoTextNode" presStyleLbl="node2" presStyleIdx="3" presStyleCnt="5">
        <dgm:presLayoutVars>
          <dgm:chPref val="3"/>
        </dgm:presLayoutVars>
      </dgm:prSet>
      <dgm:spPr/>
    </dgm:pt>
    <dgm:pt modelId="{878411C5-6F14-414D-AAEC-CEB0F32C30E1}" type="pres">
      <dgm:prSet presAssocID="{0DCCE0F9-1794-49FE-AE99-58B55FB36BC8}" presName="level3hierChild" presStyleCnt="0"/>
      <dgm:spPr/>
    </dgm:pt>
    <dgm:pt modelId="{FDCC06C8-45C6-469D-8C70-44648B086D7D}" type="pres">
      <dgm:prSet presAssocID="{91C00D7B-8CE4-4D54-B137-9F534EF793C6}" presName="conn2-1" presStyleLbl="parChTrans1D3" presStyleIdx="3" presStyleCnt="5"/>
      <dgm:spPr/>
    </dgm:pt>
    <dgm:pt modelId="{1AF53F26-15F4-412C-82F6-BC6BB7F75254}" type="pres">
      <dgm:prSet presAssocID="{91C00D7B-8CE4-4D54-B137-9F534EF793C6}" presName="connTx" presStyleLbl="parChTrans1D3" presStyleIdx="3" presStyleCnt="5"/>
      <dgm:spPr/>
    </dgm:pt>
    <dgm:pt modelId="{BD54BFE0-CF35-43EF-B752-29B9FB07F284}" type="pres">
      <dgm:prSet presAssocID="{28ED889D-D5DC-4AFF-8E41-0696D2EC7D9E}" presName="root2" presStyleCnt="0"/>
      <dgm:spPr/>
    </dgm:pt>
    <dgm:pt modelId="{0C11EABB-1904-4529-B157-B239C6BC5113}" type="pres">
      <dgm:prSet presAssocID="{28ED889D-D5DC-4AFF-8E41-0696D2EC7D9E}" presName="LevelTwoTextNode" presStyleLbl="node3" presStyleIdx="3" presStyleCnt="5">
        <dgm:presLayoutVars>
          <dgm:chPref val="3"/>
        </dgm:presLayoutVars>
      </dgm:prSet>
      <dgm:spPr/>
    </dgm:pt>
    <dgm:pt modelId="{B777B5E5-5C38-4C93-B91E-5CA00CBB4B9B}" type="pres">
      <dgm:prSet presAssocID="{28ED889D-D5DC-4AFF-8E41-0696D2EC7D9E}" presName="level3hierChild" presStyleCnt="0"/>
      <dgm:spPr/>
    </dgm:pt>
    <dgm:pt modelId="{89C252E5-3512-48CC-937E-EA4641DDE029}" type="pres">
      <dgm:prSet presAssocID="{695C28C0-CAD9-4840-8C48-150899996253}" presName="conn2-1" presStyleLbl="parChTrans1D2" presStyleIdx="4" presStyleCnt="5"/>
      <dgm:spPr/>
    </dgm:pt>
    <dgm:pt modelId="{51973D53-CB32-441A-90FD-58904908E642}" type="pres">
      <dgm:prSet presAssocID="{695C28C0-CAD9-4840-8C48-150899996253}" presName="connTx" presStyleLbl="parChTrans1D2" presStyleIdx="4" presStyleCnt="5"/>
      <dgm:spPr/>
    </dgm:pt>
    <dgm:pt modelId="{6B316090-57F6-48EE-8B60-ED40F0F34171}" type="pres">
      <dgm:prSet presAssocID="{CD26EC07-50D4-46B3-A22A-C9F3FD9DB70E}" presName="root2" presStyleCnt="0"/>
      <dgm:spPr/>
    </dgm:pt>
    <dgm:pt modelId="{F0C85E8A-01EE-4E95-AB33-E336CB624606}" type="pres">
      <dgm:prSet presAssocID="{CD26EC07-50D4-46B3-A22A-C9F3FD9DB70E}" presName="LevelTwoTextNode" presStyleLbl="node2" presStyleIdx="4" presStyleCnt="5">
        <dgm:presLayoutVars>
          <dgm:chPref val="3"/>
        </dgm:presLayoutVars>
      </dgm:prSet>
      <dgm:spPr/>
    </dgm:pt>
    <dgm:pt modelId="{514CD3DE-A525-4429-B688-C3327B22438A}" type="pres">
      <dgm:prSet presAssocID="{CD26EC07-50D4-46B3-A22A-C9F3FD9DB70E}" presName="level3hierChild" presStyleCnt="0"/>
      <dgm:spPr/>
    </dgm:pt>
    <dgm:pt modelId="{0488BC1D-0AAD-4F9C-B506-DAADEBC63AB5}" type="pres">
      <dgm:prSet presAssocID="{8AE7422A-AA70-4979-ACA5-214B4771A601}" presName="conn2-1" presStyleLbl="parChTrans1D3" presStyleIdx="4" presStyleCnt="5"/>
      <dgm:spPr/>
    </dgm:pt>
    <dgm:pt modelId="{6333703E-B1F8-4E17-9266-6D0DC9CBCC6C}" type="pres">
      <dgm:prSet presAssocID="{8AE7422A-AA70-4979-ACA5-214B4771A601}" presName="connTx" presStyleLbl="parChTrans1D3" presStyleIdx="4" presStyleCnt="5"/>
      <dgm:spPr/>
    </dgm:pt>
    <dgm:pt modelId="{EEA2BB54-3C9E-4D43-8187-7FF2E2DFF3E4}" type="pres">
      <dgm:prSet presAssocID="{F8183F49-807B-493E-B112-8B74BC7AE089}" presName="root2" presStyleCnt="0"/>
      <dgm:spPr/>
    </dgm:pt>
    <dgm:pt modelId="{8362B032-2556-4D13-8A02-CDD8E6B3AF2E}" type="pres">
      <dgm:prSet presAssocID="{F8183F49-807B-493E-B112-8B74BC7AE089}" presName="LevelTwoTextNode" presStyleLbl="node3" presStyleIdx="4" presStyleCnt="5">
        <dgm:presLayoutVars>
          <dgm:chPref val="3"/>
        </dgm:presLayoutVars>
      </dgm:prSet>
      <dgm:spPr/>
    </dgm:pt>
    <dgm:pt modelId="{ABFBA7A2-95D4-42CB-A361-69E0DC7EEFCC}" type="pres">
      <dgm:prSet presAssocID="{F8183F49-807B-493E-B112-8B74BC7AE089}" presName="level3hierChild" presStyleCnt="0"/>
      <dgm:spPr/>
    </dgm:pt>
  </dgm:ptLst>
  <dgm:cxnLst>
    <dgm:cxn modelId="{65202F03-556F-4563-96E3-98B12980B9E0}" type="presOf" srcId="{8AE7422A-AA70-4979-ACA5-214B4771A601}" destId="{0488BC1D-0AAD-4F9C-B506-DAADEBC63AB5}" srcOrd="0" destOrd="0" presId="urn:microsoft.com/office/officeart/2005/8/layout/hierarchy2"/>
    <dgm:cxn modelId="{A38B8103-47AE-48F0-8DAB-B562DA286331}" type="presOf" srcId="{78D67600-DCD9-476E-BCD4-0D02E60B026C}" destId="{0A283DD9-32F6-4238-8673-C80064FAF86F}" srcOrd="0" destOrd="0" presId="urn:microsoft.com/office/officeart/2005/8/layout/hierarchy2"/>
    <dgm:cxn modelId="{52112F0B-9D46-4ACF-ACE8-1E3399BCFA14}" type="presOf" srcId="{CD26EC07-50D4-46B3-A22A-C9F3FD9DB70E}" destId="{F0C85E8A-01EE-4E95-AB33-E336CB624606}" srcOrd="0" destOrd="0" presId="urn:microsoft.com/office/officeart/2005/8/layout/hierarchy2"/>
    <dgm:cxn modelId="{B2E18F10-0748-46E0-9FEC-7364FD377767}" type="presOf" srcId="{28D42C5A-68B0-4897-8EFC-F36936C9D8B3}" destId="{4E624553-F1F7-42D9-AF24-A2F6625B6761}" srcOrd="0" destOrd="0" presId="urn:microsoft.com/office/officeart/2005/8/layout/hierarchy2"/>
    <dgm:cxn modelId="{F3CC9010-7D56-48CF-82C5-6CA24E220152}" srcId="{2C35ABE0-B519-4D51-A652-67EC3559E6F2}" destId="{EE533CF9-60F3-4B14-9C0B-E213F8C99AD6}" srcOrd="0" destOrd="0" parTransId="{1686B9D0-F05B-4716-9DAD-6D30C1A447CF}" sibTransId="{75194A33-2502-49B4-BCB1-55221841975E}"/>
    <dgm:cxn modelId="{1CAEA816-E04E-4C05-B2BF-790FA4EEFBBF}" type="presOf" srcId="{2C35ABE0-B519-4D51-A652-67EC3559E6F2}" destId="{968D240C-DBB9-4556-9356-4A6DCCB71F53}" srcOrd="0" destOrd="0" presId="urn:microsoft.com/office/officeart/2005/8/layout/hierarchy2"/>
    <dgm:cxn modelId="{467A7E17-16D4-46F3-83B7-62E27A4E080B}" type="presOf" srcId="{0932CD64-55C9-46D4-B97A-23C4DA3F5051}" destId="{EB9425F0-C3D9-40B1-B19B-3E89CC7B73FE}" srcOrd="0" destOrd="0" presId="urn:microsoft.com/office/officeart/2005/8/layout/hierarchy2"/>
    <dgm:cxn modelId="{28880519-01AD-49FB-9726-CC0C49825F5F}" type="presOf" srcId="{BD409DD3-A0B2-4AAE-8640-467F9457C9F4}" destId="{3065DBAA-F46C-49F7-906A-445C39A98BC3}" srcOrd="0" destOrd="0" presId="urn:microsoft.com/office/officeart/2005/8/layout/hierarchy2"/>
    <dgm:cxn modelId="{6EB29A1C-551F-4437-BD92-07A07D55527B}" type="presOf" srcId="{ED8144A2-93E7-404A-98BD-BAF07044311D}" destId="{3A62D5EC-7127-4122-ADA6-45D3086184C8}" srcOrd="0" destOrd="0" presId="urn:microsoft.com/office/officeart/2005/8/layout/hierarchy2"/>
    <dgm:cxn modelId="{A30DB81E-CF57-409B-B436-D8455162F895}" type="presOf" srcId="{F8183F49-807B-493E-B112-8B74BC7AE089}" destId="{8362B032-2556-4D13-8A02-CDD8E6B3AF2E}" srcOrd="0" destOrd="0" presId="urn:microsoft.com/office/officeart/2005/8/layout/hierarchy2"/>
    <dgm:cxn modelId="{B2E20032-4002-4653-A730-114C6E48A0F3}" type="presOf" srcId="{1C29497F-35C3-4044-A6B4-83009D09973E}" destId="{C1E2C2C5-9D80-4F4B-A8D8-D64759C434C4}" srcOrd="0" destOrd="0" presId="urn:microsoft.com/office/officeart/2005/8/layout/hierarchy2"/>
    <dgm:cxn modelId="{76306734-8729-4A42-9D0C-7884B7AA817D}" type="presOf" srcId="{EE533CF9-60F3-4B14-9C0B-E213F8C99AD6}" destId="{C81C58E0-00B9-4FC1-A40C-1471027429A9}" srcOrd="0" destOrd="0" presId="urn:microsoft.com/office/officeart/2005/8/layout/hierarchy2"/>
    <dgm:cxn modelId="{F0E4433E-B1AE-451A-91A2-2D5132831C98}" type="presOf" srcId="{28D42C5A-68B0-4897-8EFC-F36936C9D8B3}" destId="{D65CF90C-DE26-43C0-8EC3-A3A14918C5BE}" srcOrd="1" destOrd="0" presId="urn:microsoft.com/office/officeart/2005/8/layout/hierarchy2"/>
    <dgm:cxn modelId="{B208DC62-3565-409A-8447-8D0E31B7449F}" srcId="{0DCCE0F9-1794-49FE-AE99-58B55FB36BC8}" destId="{28ED889D-D5DC-4AFF-8E41-0696D2EC7D9E}" srcOrd="0" destOrd="0" parTransId="{91C00D7B-8CE4-4D54-B137-9F534EF793C6}" sibTransId="{EDA244A7-E067-4850-89ED-0323A534ED0F}"/>
    <dgm:cxn modelId="{F3A44048-287F-4D48-8A3E-35B3CF8D2BA8}" srcId="{48E22FDD-5D1B-4165-A8F7-60180F477F14}" destId="{1F2DC659-CC91-4A49-B133-3547590E1C12}" srcOrd="2" destOrd="0" parTransId="{8744AA0E-B466-4E49-8EF5-E9681781FC5F}" sibTransId="{B03385B5-E22C-4648-A052-4625E09AF9F8}"/>
    <dgm:cxn modelId="{22A65256-164C-4D77-B02F-4EBA74E6B129}" srcId="{1F2DC659-CC91-4A49-B133-3547590E1C12}" destId="{56C72EF0-D67D-4D28-B7DD-95742ACA5CB3}" srcOrd="0" destOrd="0" parTransId="{28D42C5A-68B0-4897-8EFC-F36936C9D8B3}" sibTransId="{48606EDC-EA21-4465-9B2E-372773FC6D7A}"/>
    <dgm:cxn modelId="{77E6D857-9AA2-473E-AB7F-669C41C6C05D}" type="presOf" srcId="{28ED889D-D5DC-4AFF-8E41-0696D2EC7D9E}" destId="{0C11EABB-1904-4529-B157-B239C6BC5113}" srcOrd="0" destOrd="0" presId="urn:microsoft.com/office/officeart/2005/8/layout/hierarchy2"/>
    <dgm:cxn modelId="{0435BB7A-6063-46DF-97B4-6103BC45E6E8}" type="presOf" srcId="{CB9EE206-51AA-408A-8BEB-09938C09AB34}" destId="{1014C35F-F468-4201-8E79-96784E0D4047}" srcOrd="0" destOrd="0" presId="urn:microsoft.com/office/officeart/2005/8/layout/hierarchy2"/>
    <dgm:cxn modelId="{3F5F7381-BF8B-4CE4-A88B-BA7CA89F4968}" type="presOf" srcId="{8744AA0E-B466-4E49-8EF5-E9681781FC5F}" destId="{CEC95129-95A1-424A-A8B7-FD11AF7B8EB2}" srcOrd="1" destOrd="0" presId="urn:microsoft.com/office/officeart/2005/8/layout/hierarchy2"/>
    <dgm:cxn modelId="{C03EDA84-0754-4D57-BD64-8CCAA354076B}" type="presOf" srcId="{0DCCE0F9-1794-49FE-AE99-58B55FB36BC8}" destId="{26B6E5AE-A55A-49E0-A1E3-3B26810D4CB3}" srcOrd="0" destOrd="0" presId="urn:microsoft.com/office/officeart/2005/8/layout/hierarchy2"/>
    <dgm:cxn modelId="{EC944788-CEE8-4A57-A8AC-51BE6016908E}" srcId="{2139BFBC-5772-4572-8A7E-1FFF1EAC4C3F}" destId="{BD409DD3-A0B2-4AAE-8640-467F9457C9F4}" srcOrd="0" destOrd="0" parTransId="{0932CD64-55C9-46D4-B97A-23C4DA3F5051}" sibTransId="{9A746EAB-101F-415F-BF88-5567AF091DB7}"/>
    <dgm:cxn modelId="{6BEE9E8C-231A-4CB8-BEA0-C664C0CEA329}" type="presOf" srcId="{56C72EF0-D67D-4D28-B7DD-95742ACA5CB3}" destId="{4FA72651-485E-4574-BF7F-EC586C413228}" srcOrd="0" destOrd="0" presId="urn:microsoft.com/office/officeart/2005/8/layout/hierarchy2"/>
    <dgm:cxn modelId="{76D2FD95-CA1F-4D65-A39D-090B82F77ABA}" type="presOf" srcId="{695C28C0-CAD9-4840-8C48-150899996253}" destId="{89C252E5-3512-48CC-937E-EA4641DDE029}" srcOrd="0" destOrd="0" presId="urn:microsoft.com/office/officeart/2005/8/layout/hierarchy2"/>
    <dgm:cxn modelId="{77A56B9E-4F18-4522-980C-2C26E4C4648C}" type="presOf" srcId="{1686B9D0-F05B-4716-9DAD-6D30C1A447CF}" destId="{835ECC55-304B-4873-A376-9A9ACF540600}" srcOrd="0" destOrd="0" presId="urn:microsoft.com/office/officeart/2005/8/layout/hierarchy2"/>
    <dgm:cxn modelId="{FDD931A7-1A00-4453-A68D-4DC74A283284}" type="presOf" srcId="{48E22FDD-5D1B-4165-A8F7-60180F477F14}" destId="{F1F39509-F08F-4202-A69D-47919F94F35C}" srcOrd="0" destOrd="0" presId="urn:microsoft.com/office/officeart/2005/8/layout/hierarchy2"/>
    <dgm:cxn modelId="{85A5AAB5-D27B-4B4E-B3D6-EFB347E41949}" type="presOf" srcId="{1F2DC659-CC91-4A49-B133-3547590E1C12}" destId="{E5B1ABD9-B171-4A67-A7EE-65E350BB602F}" srcOrd="0" destOrd="0" presId="urn:microsoft.com/office/officeart/2005/8/layout/hierarchy2"/>
    <dgm:cxn modelId="{A15373B7-6DB2-4755-997D-04E229222C77}" type="presOf" srcId="{8744AA0E-B466-4E49-8EF5-E9681781FC5F}" destId="{9DD3055C-8BDB-4955-AE2E-D3BF29BD732D}" srcOrd="0" destOrd="0" presId="urn:microsoft.com/office/officeart/2005/8/layout/hierarchy2"/>
    <dgm:cxn modelId="{069DD9BA-7DE5-47FA-A844-CC3C04EE8696}" srcId="{CD26EC07-50D4-46B3-A22A-C9F3FD9DB70E}" destId="{F8183F49-807B-493E-B112-8B74BC7AE089}" srcOrd="0" destOrd="0" parTransId="{8AE7422A-AA70-4979-ACA5-214B4771A601}" sibTransId="{C15525AA-9B61-4155-B99A-058D8486345B}"/>
    <dgm:cxn modelId="{364E49C8-7838-49BE-B7E8-73948379C4E9}" srcId="{48E22FDD-5D1B-4165-A8F7-60180F477F14}" destId="{2C35ABE0-B519-4D51-A652-67EC3559E6F2}" srcOrd="0" destOrd="0" parTransId="{ED8144A2-93E7-404A-98BD-BAF07044311D}" sibTransId="{E699E47A-3AAC-4209-A858-215A2292730A}"/>
    <dgm:cxn modelId="{A4D9EACB-10DA-48FB-AFA2-0A52096B000B}" type="presOf" srcId="{91C00D7B-8CE4-4D54-B137-9F534EF793C6}" destId="{FDCC06C8-45C6-469D-8C70-44648B086D7D}" srcOrd="0" destOrd="0" presId="urn:microsoft.com/office/officeart/2005/8/layout/hierarchy2"/>
    <dgm:cxn modelId="{DBFC8CCE-5A4A-4510-9833-C05561BC2A02}" type="presOf" srcId="{ED8144A2-93E7-404A-98BD-BAF07044311D}" destId="{6E5F75EB-160F-472B-86E7-80FF29C876C4}" srcOrd="1" destOrd="0" presId="urn:microsoft.com/office/officeart/2005/8/layout/hierarchy2"/>
    <dgm:cxn modelId="{C86376D2-522F-401A-A4C5-D988F70BD5C8}" type="presOf" srcId="{2139BFBC-5772-4572-8A7E-1FFF1EAC4C3F}" destId="{8D0E12C9-5B47-4EFE-91FA-03B5D46189EF}" srcOrd="0" destOrd="0" presId="urn:microsoft.com/office/officeart/2005/8/layout/hierarchy2"/>
    <dgm:cxn modelId="{B70BFFD3-07EE-40D5-9CF0-958B0819F038}" type="presOf" srcId="{695C28C0-CAD9-4840-8C48-150899996253}" destId="{51973D53-CB32-441A-90FD-58904908E642}" srcOrd="1" destOrd="0" presId="urn:microsoft.com/office/officeart/2005/8/layout/hierarchy2"/>
    <dgm:cxn modelId="{5560DFD6-6CCD-454A-8166-08C7F20A3D21}" srcId="{48E22FDD-5D1B-4165-A8F7-60180F477F14}" destId="{2139BFBC-5772-4572-8A7E-1FFF1EAC4C3F}" srcOrd="1" destOrd="0" parTransId="{CB9EE206-51AA-408A-8BEB-09938C09AB34}" sibTransId="{C8CDBBCC-F0C0-48E1-9AA3-FD2A08F82920}"/>
    <dgm:cxn modelId="{2327A2DB-CD31-45CF-896B-E8C00E5F8875}" type="presOf" srcId="{CB9EE206-51AA-408A-8BEB-09938C09AB34}" destId="{2F6E3145-4262-4B32-90E3-06432B62FA76}" srcOrd="1" destOrd="0" presId="urn:microsoft.com/office/officeart/2005/8/layout/hierarchy2"/>
    <dgm:cxn modelId="{3BA213DD-5936-47D4-953D-9C65B0BB37B3}" type="presOf" srcId="{91C00D7B-8CE4-4D54-B137-9F534EF793C6}" destId="{1AF53F26-15F4-412C-82F6-BC6BB7F75254}" srcOrd="1" destOrd="0" presId="urn:microsoft.com/office/officeart/2005/8/layout/hierarchy2"/>
    <dgm:cxn modelId="{B8724AE0-0E0A-4E3A-8A8C-3D95E21D5B2B}" srcId="{48E22FDD-5D1B-4165-A8F7-60180F477F14}" destId="{CD26EC07-50D4-46B3-A22A-C9F3FD9DB70E}" srcOrd="4" destOrd="0" parTransId="{695C28C0-CAD9-4840-8C48-150899996253}" sibTransId="{5D349BFD-46B0-4890-90B7-D2BFCEDCEEBD}"/>
    <dgm:cxn modelId="{E22F10E6-9BDB-4409-AB98-D23AA9EFCDED}" srcId="{48E22FDD-5D1B-4165-A8F7-60180F477F14}" destId="{0DCCE0F9-1794-49FE-AE99-58B55FB36BC8}" srcOrd="3" destOrd="0" parTransId="{78D67600-DCD9-476E-BCD4-0D02E60B026C}" sibTransId="{23919A2F-2108-444A-ABE4-0C7C8870A790}"/>
    <dgm:cxn modelId="{034D34E7-9446-4EFC-BDD9-BFA45E7C5092}" type="presOf" srcId="{1686B9D0-F05B-4716-9DAD-6D30C1A447CF}" destId="{7A375363-12DE-42F7-9EB3-44B957D6086C}" srcOrd="1" destOrd="0" presId="urn:microsoft.com/office/officeart/2005/8/layout/hierarchy2"/>
    <dgm:cxn modelId="{8CFB74E8-39E1-4F42-97F6-E07D9A934735}" type="presOf" srcId="{8AE7422A-AA70-4979-ACA5-214B4771A601}" destId="{6333703E-B1F8-4E17-9266-6D0DC9CBCC6C}" srcOrd="1" destOrd="0" presId="urn:microsoft.com/office/officeart/2005/8/layout/hierarchy2"/>
    <dgm:cxn modelId="{A24547ED-FDEA-465F-AFF4-1C149EB4C41D}" type="presOf" srcId="{78D67600-DCD9-476E-BCD4-0D02E60B026C}" destId="{DA2C40F7-C823-4BA0-A555-36D6B037CE33}" srcOrd="1" destOrd="0" presId="urn:microsoft.com/office/officeart/2005/8/layout/hierarchy2"/>
    <dgm:cxn modelId="{98051AEE-2A9A-4ECD-A26B-6E5DC089CB9B}" type="presOf" srcId="{0932CD64-55C9-46D4-B97A-23C4DA3F5051}" destId="{DA55A287-975E-4968-BE67-F8B2A5168A0C}" srcOrd="1" destOrd="0" presId="urn:microsoft.com/office/officeart/2005/8/layout/hierarchy2"/>
    <dgm:cxn modelId="{18421DF5-F169-4D62-9CE7-0D39AE3E8D4B}" srcId="{1C29497F-35C3-4044-A6B4-83009D09973E}" destId="{48E22FDD-5D1B-4165-A8F7-60180F477F14}" srcOrd="0" destOrd="0" parTransId="{E3DBAE60-F966-4DAF-BD7F-689549C56D49}" sibTransId="{ACB1A903-7118-4410-95FD-36D9CA974D05}"/>
    <dgm:cxn modelId="{87055FEA-68F6-4C39-A2C5-C1F1FD176D2B}" type="presParOf" srcId="{C1E2C2C5-9D80-4F4B-A8D8-D64759C434C4}" destId="{709BF580-B600-4384-82A3-F35CFC0478D8}" srcOrd="0" destOrd="0" presId="urn:microsoft.com/office/officeart/2005/8/layout/hierarchy2"/>
    <dgm:cxn modelId="{B187EFB3-5C0B-4DCC-9981-4AFC4465CC19}" type="presParOf" srcId="{709BF580-B600-4384-82A3-F35CFC0478D8}" destId="{F1F39509-F08F-4202-A69D-47919F94F35C}" srcOrd="0" destOrd="0" presId="urn:microsoft.com/office/officeart/2005/8/layout/hierarchy2"/>
    <dgm:cxn modelId="{9BEAD5AC-B697-4084-AC48-3F4A0E377955}" type="presParOf" srcId="{709BF580-B600-4384-82A3-F35CFC0478D8}" destId="{1277F716-F57E-4CC9-959E-99AD5783A384}" srcOrd="1" destOrd="0" presId="urn:microsoft.com/office/officeart/2005/8/layout/hierarchy2"/>
    <dgm:cxn modelId="{1C1B5774-D685-4649-A3A2-CFC44BFC1706}" type="presParOf" srcId="{1277F716-F57E-4CC9-959E-99AD5783A384}" destId="{3A62D5EC-7127-4122-ADA6-45D3086184C8}" srcOrd="0" destOrd="0" presId="urn:microsoft.com/office/officeart/2005/8/layout/hierarchy2"/>
    <dgm:cxn modelId="{E16D8EBF-B5D9-4812-98B0-36E44B269F09}" type="presParOf" srcId="{3A62D5EC-7127-4122-ADA6-45D3086184C8}" destId="{6E5F75EB-160F-472B-86E7-80FF29C876C4}" srcOrd="0" destOrd="0" presId="urn:microsoft.com/office/officeart/2005/8/layout/hierarchy2"/>
    <dgm:cxn modelId="{254127CD-E737-42D9-B6C3-7E4C541DA343}" type="presParOf" srcId="{1277F716-F57E-4CC9-959E-99AD5783A384}" destId="{CBB87E52-9800-492D-BB99-B4ACAF0B8720}" srcOrd="1" destOrd="0" presId="urn:microsoft.com/office/officeart/2005/8/layout/hierarchy2"/>
    <dgm:cxn modelId="{FF0B0A6F-5B75-4045-B70F-3E289850A5F5}" type="presParOf" srcId="{CBB87E52-9800-492D-BB99-B4ACAF0B8720}" destId="{968D240C-DBB9-4556-9356-4A6DCCB71F53}" srcOrd="0" destOrd="0" presId="urn:microsoft.com/office/officeart/2005/8/layout/hierarchy2"/>
    <dgm:cxn modelId="{B348B00F-BF74-40B1-B105-0A3D774EB043}" type="presParOf" srcId="{CBB87E52-9800-492D-BB99-B4ACAF0B8720}" destId="{D8B83036-D3AA-49DC-9B10-AABB4A2AE637}" srcOrd="1" destOrd="0" presId="urn:microsoft.com/office/officeart/2005/8/layout/hierarchy2"/>
    <dgm:cxn modelId="{8B0BADCB-6AD9-4C07-8A9E-A2CC3E354A87}" type="presParOf" srcId="{D8B83036-D3AA-49DC-9B10-AABB4A2AE637}" destId="{835ECC55-304B-4873-A376-9A9ACF540600}" srcOrd="0" destOrd="0" presId="urn:microsoft.com/office/officeart/2005/8/layout/hierarchy2"/>
    <dgm:cxn modelId="{36FDB3BA-45CC-4E9C-921B-BF9AA1BF7BC1}" type="presParOf" srcId="{835ECC55-304B-4873-A376-9A9ACF540600}" destId="{7A375363-12DE-42F7-9EB3-44B957D6086C}" srcOrd="0" destOrd="0" presId="urn:microsoft.com/office/officeart/2005/8/layout/hierarchy2"/>
    <dgm:cxn modelId="{3646A728-EB25-4481-A327-6B638F909803}" type="presParOf" srcId="{D8B83036-D3AA-49DC-9B10-AABB4A2AE637}" destId="{74AD6897-1955-4F5A-AF7B-8DE322F2F18B}" srcOrd="1" destOrd="0" presId="urn:microsoft.com/office/officeart/2005/8/layout/hierarchy2"/>
    <dgm:cxn modelId="{44BD5ABF-09A0-469A-8645-4C02EC56C235}" type="presParOf" srcId="{74AD6897-1955-4F5A-AF7B-8DE322F2F18B}" destId="{C81C58E0-00B9-4FC1-A40C-1471027429A9}" srcOrd="0" destOrd="0" presId="urn:microsoft.com/office/officeart/2005/8/layout/hierarchy2"/>
    <dgm:cxn modelId="{02C31FE7-FD6D-499E-8B0C-589C958EC83C}" type="presParOf" srcId="{74AD6897-1955-4F5A-AF7B-8DE322F2F18B}" destId="{9E1D893A-15E3-4701-9FFE-8087DFF28485}" srcOrd="1" destOrd="0" presId="urn:microsoft.com/office/officeart/2005/8/layout/hierarchy2"/>
    <dgm:cxn modelId="{DAB74F23-6F35-46C6-BA0F-733350FFC9E5}" type="presParOf" srcId="{1277F716-F57E-4CC9-959E-99AD5783A384}" destId="{1014C35F-F468-4201-8E79-96784E0D4047}" srcOrd="2" destOrd="0" presId="urn:microsoft.com/office/officeart/2005/8/layout/hierarchy2"/>
    <dgm:cxn modelId="{0AC492C2-D805-4041-980E-D3DA0CF7FE65}" type="presParOf" srcId="{1014C35F-F468-4201-8E79-96784E0D4047}" destId="{2F6E3145-4262-4B32-90E3-06432B62FA76}" srcOrd="0" destOrd="0" presId="urn:microsoft.com/office/officeart/2005/8/layout/hierarchy2"/>
    <dgm:cxn modelId="{A879E190-EDDA-4071-894D-5F1E2BA33C98}" type="presParOf" srcId="{1277F716-F57E-4CC9-959E-99AD5783A384}" destId="{659CC7EB-57F9-40C1-91E2-1F9E7C0F5E45}" srcOrd="3" destOrd="0" presId="urn:microsoft.com/office/officeart/2005/8/layout/hierarchy2"/>
    <dgm:cxn modelId="{E7543D2D-3C80-4A0E-BA19-09D4964A80FD}" type="presParOf" srcId="{659CC7EB-57F9-40C1-91E2-1F9E7C0F5E45}" destId="{8D0E12C9-5B47-4EFE-91FA-03B5D46189EF}" srcOrd="0" destOrd="0" presId="urn:microsoft.com/office/officeart/2005/8/layout/hierarchy2"/>
    <dgm:cxn modelId="{6430344F-EAD1-467C-83C6-33991859FB81}" type="presParOf" srcId="{659CC7EB-57F9-40C1-91E2-1F9E7C0F5E45}" destId="{BFBA4680-E937-4CA7-9C45-4A665BD6C2BA}" srcOrd="1" destOrd="0" presId="urn:microsoft.com/office/officeart/2005/8/layout/hierarchy2"/>
    <dgm:cxn modelId="{492B1433-A9E2-429B-BCF4-C56A66E135A9}" type="presParOf" srcId="{BFBA4680-E937-4CA7-9C45-4A665BD6C2BA}" destId="{EB9425F0-C3D9-40B1-B19B-3E89CC7B73FE}" srcOrd="0" destOrd="0" presId="urn:microsoft.com/office/officeart/2005/8/layout/hierarchy2"/>
    <dgm:cxn modelId="{A826A351-29D0-42CB-9FDA-2D1EDD23D712}" type="presParOf" srcId="{EB9425F0-C3D9-40B1-B19B-3E89CC7B73FE}" destId="{DA55A287-975E-4968-BE67-F8B2A5168A0C}" srcOrd="0" destOrd="0" presId="urn:microsoft.com/office/officeart/2005/8/layout/hierarchy2"/>
    <dgm:cxn modelId="{FD2415F3-9C04-457B-940F-D30B04332413}" type="presParOf" srcId="{BFBA4680-E937-4CA7-9C45-4A665BD6C2BA}" destId="{8F5BB45C-2A52-4D0E-BB5F-CB1AC1C0B6ED}" srcOrd="1" destOrd="0" presId="urn:microsoft.com/office/officeart/2005/8/layout/hierarchy2"/>
    <dgm:cxn modelId="{6FD18C19-8551-478E-8EB7-3885907897C1}" type="presParOf" srcId="{8F5BB45C-2A52-4D0E-BB5F-CB1AC1C0B6ED}" destId="{3065DBAA-F46C-49F7-906A-445C39A98BC3}" srcOrd="0" destOrd="0" presId="urn:microsoft.com/office/officeart/2005/8/layout/hierarchy2"/>
    <dgm:cxn modelId="{1F7B07A5-08A6-43C0-9433-7EC53A3C33BE}" type="presParOf" srcId="{8F5BB45C-2A52-4D0E-BB5F-CB1AC1C0B6ED}" destId="{EFECB852-B906-4396-8C76-0C089E4902EE}" srcOrd="1" destOrd="0" presId="urn:microsoft.com/office/officeart/2005/8/layout/hierarchy2"/>
    <dgm:cxn modelId="{E9AE090F-145E-4F36-9F88-5938276C6DD6}" type="presParOf" srcId="{1277F716-F57E-4CC9-959E-99AD5783A384}" destId="{9DD3055C-8BDB-4955-AE2E-D3BF29BD732D}" srcOrd="4" destOrd="0" presId="urn:microsoft.com/office/officeart/2005/8/layout/hierarchy2"/>
    <dgm:cxn modelId="{90399EEB-29EC-4CB2-865E-0257297C3127}" type="presParOf" srcId="{9DD3055C-8BDB-4955-AE2E-D3BF29BD732D}" destId="{CEC95129-95A1-424A-A8B7-FD11AF7B8EB2}" srcOrd="0" destOrd="0" presId="urn:microsoft.com/office/officeart/2005/8/layout/hierarchy2"/>
    <dgm:cxn modelId="{410DE882-BD5B-49C4-83C5-36BD8083830A}" type="presParOf" srcId="{1277F716-F57E-4CC9-959E-99AD5783A384}" destId="{3860BFEC-8047-40B7-BA8F-4C96D393B04F}" srcOrd="5" destOrd="0" presId="urn:microsoft.com/office/officeart/2005/8/layout/hierarchy2"/>
    <dgm:cxn modelId="{9388C712-FFDD-4ED9-B2E0-774574D0B147}" type="presParOf" srcId="{3860BFEC-8047-40B7-BA8F-4C96D393B04F}" destId="{E5B1ABD9-B171-4A67-A7EE-65E350BB602F}" srcOrd="0" destOrd="0" presId="urn:microsoft.com/office/officeart/2005/8/layout/hierarchy2"/>
    <dgm:cxn modelId="{944B298A-8332-49AF-9FF2-AE41A67957D2}" type="presParOf" srcId="{3860BFEC-8047-40B7-BA8F-4C96D393B04F}" destId="{D6038B7B-95DF-4747-82FA-D6602B586454}" srcOrd="1" destOrd="0" presId="urn:microsoft.com/office/officeart/2005/8/layout/hierarchy2"/>
    <dgm:cxn modelId="{C7874FA0-85CD-4381-823B-2A20FCB1845E}" type="presParOf" srcId="{D6038B7B-95DF-4747-82FA-D6602B586454}" destId="{4E624553-F1F7-42D9-AF24-A2F6625B6761}" srcOrd="0" destOrd="0" presId="urn:microsoft.com/office/officeart/2005/8/layout/hierarchy2"/>
    <dgm:cxn modelId="{FBA19369-924B-494A-A107-04C42F99E31C}" type="presParOf" srcId="{4E624553-F1F7-42D9-AF24-A2F6625B6761}" destId="{D65CF90C-DE26-43C0-8EC3-A3A14918C5BE}" srcOrd="0" destOrd="0" presId="urn:microsoft.com/office/officeart/2005/8/layout/hierarchy2"/>
    <dgm:cxn modelId="{9CF7C813-3459-43F4-9D41-641A1FE1388F}" type="presParOf" srcId="{D6038B7B-95DF-4747-82FA-D6602B586454}" destId="{3D58D2E5-EF7F-4631-92F4-FE536CDE3354}" srcOrd="1" destOrd="0" presId="urn:microsoft.com/office/officeart/2005/8/layout/hierarchy2"/>
    <dgm:cxn modelId="{DA892849-9F59-4BF5-9C42-BD00C287099E}" type="presParOf" srcId="{3D58D2E5-EF7F-4631-92F4-FE536CDE3354}" destId="{4FA72651-485E-4574-BF7F-EC586C413228}" srcOrd="0" destOrd="0" presId="urn:microsoft.com/office/officeart/2005/8/layout/hierarchy2"/>
    <dgm:cxn modelId="{979C1A26-2E83-4F1D-A63D-103069F42CFD}" type="presParOf" srcId="{3D58D2E5-EF7F-4631-92F4-FE536CDE3354}" destId="{239B7175-67D9-4CCD-999E-589E4C1F0D86}" srcOrd="1" destOrd="0" presId="urn:microsoft.com/office/officeart/2005/8/layout/hierarchy2"/>
    <dgm:cxn modelId="{398B1D9C-4F05-49BA-BC41-014F0174D9BD}" type="presParOf" srcId="{1277F716-F57E-4CC9-959E-99AD5783A384}" destId="{0A283DD9-32F6-4238-8673-C80064FAF86F}" srcOrd="6" destOrd="0" presId="urn:microsoft.com/office/officeart/2005/8/layout/hierarchy2"/>
    <dgm:cxn modelId="{105DC8EF-9074-466B-A68A-65FD94F12248}" type="presParOf" srcId="{0A283DD9-32F6-4238-8673-C80064FAF86F}" destId="{DA2C40F7-C823-4BA0-A555-36D6B037CE33}" srcOrd="0" destOrd="0" presId="urn:microsoft.com/office/officeart/2005/8/layout/hierarchy2"/>
    <dgm:cxn modelId="{D011660F-2418-4E02-B708-35CD146A3CF1}" type="presParOf" srcId="{1277F716-F57E-4CC9-959E-99AD5783A384}" destId="{2EA60394-F500-4914-9254-CA29E70F2884}" srcOrd="7" destOrd="0" presId="urn:microsoft.com/office/officeart/2005/8/layout/hierarchy2"/>
    <dgm:cxn modelId="{39EBF8AF-B1EC-4DAF-9975-52A2D00972F4}" type="presParOf" srcId="{2EA60394-F500-4914-9254-CA29E70F2884}" destId="{26B6E5AE-A55A-49E0-A1E3-3B26810D4CB3}" srcOrd="0" destOrd="0" presId="urn:microsoft.com/office/officeart/2005/8/layout/hierarchy2"/>
    <dgm:cxn modelId="{B9FAF939-08B2-486B-933D-0EE66BA58699}" type="presParOf" srcId="{2EA60394-F500-4914-9254-CA29E70F2884}" destId="{878411C5-6F14-414D-AAEC-CEB0F32C30E1}" srcOrd="1" destOrd="0" presId="urn:microsoft.com/office/officeart/2005/8/layout/hierarchy2"/>
    <dgm:cxn modelId="{F96D1C55-D82F-4E88-A00C-6F2AB60D65B0}" type="presParOf" srcId="{878411C5-6F14-414D-AAEC-CEB0F32C30E1}" destId="{FDCC06C8-45C6-469D-8C70-44648B086D7D}" srcOrd="0" destOrd="0" presId="urn:microsoft.com/office/officeart/2005/8/layout/hierarchy2"/>
    <dgm:cxn modelId="{16A4B2F7-FDCE-407D-98D5-87439EB1C61A}" type="presParOf" srcId="{FDCC06C8-45C6-469D-8C70-44648B086D7D}" destId="{1AF53F26-15F4-412C-82F6-BC6BB7F75254}" srcOrd="0" destOrd="0" presId="urn:microsoft.com/office/officeart/2005/8/layout/hierarchy2"/>
    <dgm:cxn modelId="{5DAD7443-CBBA-4201-80D7-755A81B9C3EC}" type="presParOf" srcId="{878411C5-6F14-414D-AAEC-CEB0F32C30E1}" destId="{BD54BFE0-CF35-43EF-B752-29B9FB07F284}" srcOrd="1" destOrd="0" presId="urn:microsoft.com/office/officeart/2005/8/layout/hierarchy2"/>
    <dgm:cxn modelId="{BE4C9C70-AACF-4CA2-B02B-DA3746824322}" type="presParOf" srcId="{BD54BFE0-CF35-43EF-B752-29B9FB07F284}" destId="{0C11EABB-1904-4529-B157-B239C6BC5113}" srcOrd="0" destOrd="0" presId="urn:microsoft.com/office/officeart/2005/8/layout/hierarchy2"/>
    <dgm:cxn modelId="{9781BDCE-5908-41CE-AF2C-8B27AAB713D4}" type="presParOf" srcId="{BD54BFE0-CF35-43EF-B752-29B9FB07F284}" destId="{B777B5E5-5C38-4C93-B91E-5CA00CBB4B9B}" srcOrd="1" destOrd="0" presId="urn:microsoft.com/office/officeart/2005/8/layout/hierarchy2"/>
    <dgm:cxn modelId="{BC36B089-F641-4401-A205-41865B9F41A0}" type="presParOf" srcId="{1277F716-F57E-4CC9-959E-99AD5783A384}" destId="{89C252E5-3512-48CC-937E-EA4641DDE029}" srcOrd="8" destOrd="0" presId="urn:microsoft.com/office/officeart/2005/8/layout/hierarchy2"/>
    <dgm:cxn modelId="{669C86A2-B299-4B3F-9583-D8E4A6345372}" type="presParOf" srcId="{89C252E5-3512-48CC-937E-EA4641DDE029}" destId="{51973D53-CB32-441A-90FD-58904908E642}" srcOrd="0" destOrd="0" presId="urn:microsoft.com/office/officeart/2005/8/layout/hierarchy2"/>
    <dgm:cxn modelId="{85F5F4A5-5C21-495F-8BA9-135ED82457DF}" type="presParOf" srcId="{1277F716-F57E-4CC9-959E-99AD5783A384}" destId="{6B316090-57F6-48EE-8B60-ED40F0F34171}" srcOrd="9" destOrd="0" presId="urn:microsoft.com/office/officeart/2005/8/layout/hierarchy2"/>
    <dgm:cxn modelId="{2534FE8F-6E32-4FEC-A7DB-C03B1DF4AD09}" type="presParOf" srcId="{6B316090-57F6-48EE-8B60-ED40F0F34171}" destId="{F0C85E8A-01EE-4E95-AB33-E336CB624606}" srcOrd="0" destOrd="0" presId="urn:microsoft.com/office/officeart/2005/8/layout/hierarchy2"/>
    <dgm:cxn modelId="{ED1D89ED-E921-47CA-B4C5-2BD3FC0FA998}" type="presParOf" srcId="{6B316090-57F6-48EE-8B60-ED40F0F34171}" destId="{514CD3DE-A525-4429-B688-C3327B22438A}" srcOrd="1" destOrd="0" presId="urn:microsoft.com/office/officeart/2005/8/layout/hierarchy2"/>
    <dgm:cxn modelId="{713A0823-E159-4133-B35D-B7644586009A}" type="presParOf" srcId="{514CD3DE-A525-4429-B688-C3327B22438A}" destId="{0488BC1D-0AAD-4F9C-B506-DAADEBC63AB5}" srcOrd="0" destOrd="0" presId="urn:microsoft.com/office/officeart/2005/8/layout/hierarchy2"/>
    <dgm:cxn modelId="{D5236881-661B-4744-B092-395B7A91FDBF}" type="presParOf" srcId="{0488BC1D-0AAD-4F9C-B506-DAADEBC63AB5}" destId="{6333703E-B1F8-4E17-9266-6D0DC9CBCC6C}" srcOrd="0" destOrd="0" presId="urn:microsoft.com/office/officeart/2005/8/layout/hierarchy2"/>
    <dgm:cxn modelId="{08227D76-27DA-4D77-BF23-8DF048EC027A}" type="presParOf" srcId="{514CD3DE-A525-4429-B688-C3327B22438A}" destId="{EEA2BB54-3C9E-4D43-8187-7FF2E2DFF3E4}" srcOrd="1" destOrd="0" presId="urn:microsoft.com/office/officeart/2005/8/layout/hierarchy2"/>
    <dgm:cxn modelId="{0BBF9E8B-BFDC-4AC2-8FEC-9396213ACA63}" type="presParOf" srcId="{EEA2BB54-3C9E-4D43-8187-7FF2E2DFF3E4}" destId="{8362B032-2556-4D13-8A02-CDD8E6B3AF2E}" srcOrd="0" destOrd="0" presId="urn:microsoft.com/office/officeart/2005/8/layout/hierarchy2"/>
    <dgm:cxn modelId="{FD4D5BD5-8333-4547-B3B3-282CA412C196}" type="presParOf" srcId="{EEA2BB54-3C9E-4D43-8187-7FF2E2DFF3E4}" destId="{ABFBA7A2-95D4-42CB-A361-69E0DC7EEFC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1A651E-5767-460A-B52F-9CBC1B7F7EE2}" type="doc">
      <dgm:prSet loTypeId="urn:microsoft.com/office/officeart/2005/8/layout/hierarchy2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tr-TR"/>
        </a:p>
      </dgm:t>
    </dgm:pt>
    <dgm:pt modelId="{EB3F418E-AF0C-4AD1-8EC3-3668217B6463}">
      <dgm:prSet phldrT="[Text]"/>
      <dgm:spPr/>
      <dgm:t>
        <a:bodyPr/>
        <a:lstStyle/>
        <a:p>
          <a:r>
            <a:rPr lang="en-US" dirty="0"/>
            <a:t>Model</a:t>
          </a:r>
          <a:endParaRPr lang="tr-TR" dirty="0"/>
        </a:p>
      </dgm:t>
    </dgm:pt>
    <dgm:pt modelId="{41558DA8-7658-4843-8545-CC6F538B62B1}" type="parTrans" cxnId="{F79FA645-AA36-4110-A350-EC47A03CB98C}">
      <dgm:prSet/>
      <dgm:spPr/>
      <dgm:t>
        <a:bodyPr/>
        <a:lstStyle/>
        <a:p>
          <a:endParaRPr lang="tr-TR"/>
        </a:p>
      </dgm:t>
    </dgm:pt>
    <dgm:pt modelId="{3F22CE5F-22C5-415D-94F5-42BA83D98A7D}" type="sibTrans" cxnId="{F79FA645-AA36-4110-A350-EC47A03CB98C}">
      <dgm:prSet/>
      <dgm:spPr/>
      <dgm:t>
        <a:bodyPr/>
        <a:lstStyle/>
        <a:p>
          <a:endParaRPr lang="tr-TR"/>
        </a:p>
      </dgm:t>
    </dgm:pt>
    <dgm:pt modelId="{3AAD4EA5-E258-49DC-9453-FD5E1B475F31}">
      <dgm:prSet phldrT="[Text]"/>
      <dgm:spPr/>
      <dgm:t>
        <a:bodyPr/>
        <a:lstStyle/>
        <a:p>
          <a:r>
            <a:rPr lang="en-US" dirty="0"/>
            <a:t>training</a:t>
          </a:r>
          <a:endParaRPr lang="tr-TR" dirty="0"/>
        </a:p>
      </dgm:t>
    </dgm:pt>
    <dgm:pt modelId="{99B34EFE-DBD9-47E9-A959-92A40D48DA00}" type="parTrans" cxnId="{3392B50C-A1AB-4F3B-AD28-D28CA876359D}">
      <dgm:prSet/>
      <dgm:spPr/>
      <dgm:t>
        <a:bodyPr/>
        <a:lstStyle/>
        <a:p>
          <a:endParaRPr lang="tr-TR"/>
        </a:p>
      </dgm:t>
    </dgm:pt>
    <dgm:pt modelId="{9F2D67CC-7700-4A4A-84D5-5B47652115B1}" type="sibTrans" cxnId="{3392B50C-A1AB-4F3B-AD28-D28CA876359D}">
      <dgm:prSet/>
      <dgm:spPr/>
      <dgm:t>
        <a:bodyPr/>
        <a:lstStyle/>
        <a:p>
          <a:endParaRPr lang="tr-TR"/>
        </a:p>
      </dgm:t>
    </dgm:pt>
    <dgm:pt modelId="{4812A8AB-35AB-4FF2-970B-9F5EED362D41}">
      <dgm:prSet phldrT="[Text]"/>
      <dgm:spPr/>
      <dgm:t>
        <a:bodyPr/>
        <a:lstStyle/>
        <a:p>
          <a:r>
            <a:rPr lang="en-US" dirty="0"/>
            <a:t>Deep learning model</a:t>
          </a:r>
          <a:endParaRPr lang="tr-TR" dirty="0"/>
        </a:p>
      </dgm:t>
    </dgm:pt>
    <dgm:pt modelId="{35BBEB61-4E91-4C13-8CBB-5DD3A3D15B6C}" type="parTrans" cxnId="{AFAEB80A-B1AB-40F9-AE74-3A45C807DB88}">
      <dgm:prSet/>
      <dgm:spPr/>
      <dgm:t>
        <a:bodyPr/>
        <a:lstStyle/>
        <a:p>
          <a:endParaRPr lang="tr-TR"/>
        </a:p>
      </dgm:t>
    </dgm:pt>
    <dgm:pt modelId="{C24FDF53-6D82-4CD5-BB1A-B4E44C5F79D4}" type="sibTrans" cxnId="{AFAEB80A-B1AB-40F9-AE74-3A45C807DB88}">
      <dgm:prSet/>
      <dgm:spPr/>
      <dgm:t>
        <a:bodyPr/>
        <a:lstStyle/>
        <a:p>
          <a:endParaRPr lang="tr-TR"/>
        </a:p>
      </dgm:t>
    </dgm:pt>
    <dgm:pt modelId="{112347AA-9C41-4533-AA1D-BC57B7F9EB6F}">
      <dgm:prSet phldrT="[Text]"/>
      <dgm:spPr/>
      <dgm:t>
        <a:bodyPr/>
        <a:lstStyle/>
        <a:p>
          <a:r>
            <a:rPr lang="en-US" dirty="0"/>
            <a:t>evaluation</a:t>
          </a:r>
          <a:endParaRPr lang="tr-TR" dirty="0"/>
        </a:p>
      </dgm:t>
    </dgm:pt>
    <dgm:pt modelId="{6B8D67CF-389B-4E7D-99BC-17EC7BB9D5A6}" type="parTrans" cxnId="{4C308B7E-FC4F-427B-BA05-94831CD2F892}">
      <dgm:prSet/>
      <dgm:spPr/>
      <dgm:t>
        <a:bodyPr/>
        <a:lstStyle/>
        <a:p>
          <a:endParaRPr lang="tr-TR"/>
        </a:p>
      </dgm:t>
    </dgm:pt>
    <dgm:pt modelId="{AC36FFF0-FADC-4B8C-A4C7-0D44F28C35B9}" type="sibTrans" cxnId="{4C308B7E-FC4F-427B-BA05-94831CD2F892}">
      <dgm:prSet/>
      <dgm:spPr/>
      <dgm:t>
        <a:bodyPr/>
        <a:lstStyle/>
        <a:p>
          <a:endParaRPr lang="tr-TR"/>
        </a:p>
      </dgm:t>
    </dgm:pt>
    <dgm:pt modelId="{A4EEAE0C-F430-451B-ABF6-3C6A261CA823}">
      <dgm:prSet phldrT="[Text]"/>
      <dgm:spPr/>
      <dgm:t>
        <a:bodyPr/>
        <a:lstStyle/>
        <a:p>
          <a:r>
            <a:rPr lang="en-US" noProof="0" dirty="0"/>
            <a:t>accuracy</a:t>
          </a:r>
          <a:r>
            <a:rPr lang="tr-TR" dirty="0"/>
            <a:t>, </a:t>
          </a:r>
          <a:r>
            <a:rPr lang="en-US" noProof="0" dirty="0"/>
            <a:t>precision</a:t>
          </a:r>
          <a:r>
            <a:rPr lang="tr-TR" dirty="0"/>
            <a:t>, </a:t>
          </a:r>
          <a:r>
            <a:rPr lang="en-US" noProof="0" dirty="0"/>
            <a:t>recall</a:t>
          </a:r>
          <a:r>
            <a:rPr lang="tr-TR" dirty="0"/>
            <a:t>, F1 </a:t>
          </a:r>
          <a:r>
            <a:rPr lang="en-US" noProof="0" dirty="0"/>
            <a:t>score</a:t>
          </a:r>
          <a:r>
            <a:rPr lang="en-US" dirty="0"/>
            <a:t> and </a:t>
          </a:r>
          <a:r>
            <a:rPr lang="tr-TR" dirty="0"/>
            <a:t>AUC</a:t>
          </a:r>
        </a:p>
      </dgm:t>
    </dgm:pt>
    <dgm:pt modelId="{4AD8AC55-5156-4EAF-838B-D8A5030306BD}" type="parTrans" cxnId="{E7CB5703-C80C-48B4-9DC2-B121A79885F1}">
      <dgm:prSet/>
      <dgm:spPr/>
      <dgm:t>
        <a:bodyPr/>
        <a:lstStyle/>
        <a:p>
          <a:endParaRPr lang="tr-TR"/>
        </a:p>
      </dgm:t>
    </dgm:pt>
    <dgm:pt modelId="{61BB1F6C-927F-4EC2-A716-8FEACC803F5E}" type="sibTrans" cxnId="{E7CB5703-C80C-48B4-9DC2-B121A79885F1}">
      <dgm:prSet/>
      <dgm:spPr/>
      <dgm:t>
        <a:bodyPr/>
        <a:lstStyle/>
        <a:p>
          <a:endParaRPr lang="tr-TR"/>
        </a:p>
      </dgm:t>
    </dgm:pt>
    <dgm:pt modelId="{453C9270-30EE-495E-B27F-ED91C6D6F099}">
      <dgm:prSet/>
      <dgm:spPr/>
      <dgm:t>
        <a:bodyPr/>
        <a:lstStyle/>
        <a:p>
          <a:r>
            <a:rPr lang="en-US" dirty="0"/>
            <a:t>deployment</a:t>
          </a:r>
          <a:endParaRPr lang="tr-TR" dirty="0"/>
        </a:p>
      </dgm:t>
    </dgm:pt>
    <dgm:pt modelId="{67831DAC-0A92-4509-A1B6-F356501F5DB6}" type="parTrans" cxnId="{BE2EDC6A-50BC-4062-9332-A41091D33B3A}">
      <dgm:prSet/>
      <dgm:spPr/>
      <dgm:t>
        <a:bodyPr/>
        <a:lstStyle/>
        <a:p>
          <a:endParaRPr lang="tr-TR"/>
        </a:p>
      </dgm:t>
    </dgm:pt>
    <dgm:pt modelId="{2333CCB0-F604-484B-A953-4F0A240B2D51}" type="sibTrans" cxnId="{BE2EDC6A-50BC-4062-9332-A41091D33B3A}">
      <dgm:prSet/>
      <dgm:spPr/>
    </dgm:pt>
    <dgm:pt modelId="{B6FC0F80-95CD-456F-B114-437DCF184DB2}">
      <dgm:prSet/>
      <dgm:spPr/>
      <dgm:t>
        <a:bodyPr/>
        <a:lstStyle/>
        <a:p>
          <a:r>
            <a:rPr lang="en-US" dirty="0" err="1"/>
            <a:t>gradio</a:t>
          </a:r>
          <a:endParaRPr lang="tr-TR" dirty="0"/>
        </a:p>
      </dgm:t>
    </dgm:pt>
    <dgm:pt modelId="{F3EB680A-A54B-4F96-8420-FF01A4C80035}" type="parTrans" cxnId="{57FE3164-4302-4D65-A818-E55C2DB7A996}">
      <dgm:prSet/>
      <dgm:spPr/>
      <dgm:t>
        <a:bodyPr/>
        <a:lstStyle/>
        <a:p>
          <a:endParaRPr lang="tr-TR"/>
        </a:p>
      </dgm:t>
    </dgm:pt>
    <dgm:pt modelId="{F8669A44-A5E7-435B-917F-FAB67B48CD8D}" type="sibTrans" cxnId="{57FE3164-4302-4D65-A818-E55C2DB7A996}">
      <dgm:prSet/>
      <dgm:spPr/>
    </dgm:pt>
    <dgm:pt modelId="{E242FD10-7EB7-4CB3-8041-5EE58398C39F}" type="pres">
      <dgm:prSet presAssocID="{F51A651E-5767-460A-B52F-9CBC1B7F7E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8E14117-B14B-4185-951B-BADBDDE2D8DC}" type="pres">
      <dgm:prSet presAssocID="{EB3F418E-AF0C-4AD1-8EC3-3668217B6463}" presName="root1" presStyleCnt="0"/>
      <dgm:spPr/>
    </dgm:pt>
    <dgm:pt modelId="{C597CD89-C40D-4F68-8522-0FEEB479699F}" type="pres">
      <dgm:prSet presAssocID="{EB3F418E-AF0C-4AD1-8EC3-3668217B6463}" presName="LevelOneTextNode" presStyleLbl="node0" presStyleIdx="0" presStyleCnt="1">
        <dgm:presLayoutVars>
          <dgm:chPref val="3"/>
        </dgm:presLayoutVars>
      </dgm:prSet>
      <dgm:spPr/>
    </dgm:pt>
    <dgm:pt modelId="{61FBC0BE-FD9B-495B-B4D2-114617ED4760}" type="pres">
      <dgm:prSet presAssocID="{EB3F418E-AF0C-4AD1-8EC3-3668217B6463}" presName="level2hierChild" presStyleCnt="0"/>
      <dgm:spPr/>
    </dgm:pt>
    <dgm:pt modelId="{D63FF362-F53C-4213-8450-C35C9D47A1EB}" type="pres">
      <dgm:prSet presAssocID="{99B34EFE-DBD9-47E9-A959-92A40D48DA00}" presName="conn2-1" presStyleLbl="parChTrans1D2" presStyleIdx="0" presStyleCnt="3"/>
      <dgm:spPr/>
    </dgm:pt>
    <dgm:pt modelId="{7F511B55-FEDE-4819-8527-7D21853D25B3}" type="pres">
      <dgm:prSet presAssocID="{99B34EFE-DBD9-47E9-A959-92A40D48DA00}" presName="connTx" presStyleLbl="parChTrans1D2" presStyleIdx="0" presStyleCnt="3"/>
      <dgm:spPr/>
    </dgm:pt>
    <dgm:pt modelId="{0F01B885-6858-41F0-A180-A2BB7C499925}" type="pres">
      <dgm:prSet presAssocID="{3AAD4EA5-E258-49DC-9453-FD5E1B475F31}" presName="root2" presStyleCnt="0"/>
      <dgm:spPr/>
    </dgm:pt>
    <dgm:pt modelId="{B9EE380A-1810-4C31-A934-ECF75006F21F}" type="pres">
      <dgm:prSet presAssocID="{3AAD4EA5-E258-49DC-9453-FD5E1B475F31}" presName="LevelTwoTextNode" presStyleLbl="node2" presStyleIdx="0" presStyleCnt="3">
        <dgm:presLayoutVars>
          <dgm:chPref val="3"/>
        </dgm:presLayoutVars>
      </dgm:prSet>
      <dgm:spPr/>
    </dgm:pt>
    <dgm:pt modelId="{48574A3A-D858-4746-817C-42EF21F764C8}" type="pres">
      <dgm:prSet presAssocID="{3AAD4EA5-E258-49DC-9453-FD5E1B475F31}" presName="level3hierChild" presStyleCnt="0"/>
      <dgm:spPr/>
    </dgm:pt>
    <dgm:pt modelId="{A2DAC85A-177B-49AD-B77D-D6C1CE360E61}" type="pres">
      <dgm:prSet presAssocID="{35BBEB61-4E91-4C13-8CBB-5DD3A3D15B6C}" presName="conn2-1" presStyleLbl="parChTrans1D3" presStyleIdx="0" presStyleCnt="3"/>
      <dgm:spPr/>
    </dgm:pt>
    <dgm:pt modelId="{983AE3E3-CEC5-41E7-9754-D82F69D4865D}" type="pres">
      <dgm:prSet presAssocID="{35BBEB61-4E91-4C13-8CBB-5DD3A3D15B6C}" presName="connTx" presStyleLbl="parChTrans1D3" presStyleIdx="0" presStyleCnt="3"/>
      <dgm:spPr/>
    </dgm:pt>
    <dgm:pt modelId="{5CDDB27B-820A-45DE-9BB8-51CC83BF8BAD}" type="pres">
      <dgm:prSet presAssocID="{4812A8AB-35AB-4FF2-970B-9F5EED362D41}" presName="root2" presStyleCnt="0"/>
      <dgm:spPr/>
    </dgm:pt>
    <dgm:pt modelId="{ABAC60BC-10B8-4996-8C57-700006A729FF}" type="pres">
      <dgm:prSet presAssocID="{4812A8AB-35AB-4FF2-970B-9F5EED362D41}" presName="LevelTwoTextNode" presStyleLbl="node3" presStyleIdx="0" presStyleCnt="3">
        <dgm:presLayoutVars>
          <dgm:chPref val="3"/>
        </dgm:presLayoutVars>
      </dgm:prSet>
      <dgm:spPr/>
    </dgm:pt>
    <dgm:pt modelId="{EA542660-3E3D-4410-A455-4FF1B38BDCB1}" type="pres">
      <dgm:prSet presAssocID="{4812A8AB-35AB-4FF2-970B-9F5EED362D41}" presName="level3hierChild" presStyleCnt="0"/>
      <dgm:spPr/>
    </dgm:pt>
    <dgm:pt modelId="{F4006FA6-83D0-4033-BAC9-E1898AC89226}" type="pres">
      <dgm:prSet presAssocID="{6B8D67CF-389B-4E7D-99BC-17EC7BB9D5A6}" presName="conn2-1" presStyleLbl="parChTrans1D2" presStyleIdx="1" presStyleCnt="3"/>
      <dgm:spPr/>
    </dgm:pt>
    <dgm:pt modelId="{FCB48DF4-FE81-473F-85FE-07BBA8C5A63F}" type="pres">
      <dgm:prSet presAssocID="{6B8D67CF-389B-4E7D-99BC-17EC7BB9D5A6}" presName="connTx" presStyleLbl="parChTrans1D2" presStyleIdx="1" presStyleCnt="3"/>
      <dgm:spPr/>
    </dgm:pt>
    <dgm:pt modelId="{42FEB92F-B395-4FF8-8DB5-22B55D0E5D02}" type="pres">
      <dgm:prSet presAssocID="{112347AA-9C41-4533-AA1D-BC57B7F9EB6F}" presName="root2" presStyleCnt="0"/>
      <dgm:spPr/>
    </dgm:pt>
    <dgm:pt modelId="{E078AEAB-F8A9-4E8A-B986-AE63EC1349EC}" type="pres">
      <dgm:prSet presAssocID="{112347AA-9C41-4533-AA1D-BC57B7F9EB6F}" presName="LevelTwoTextNode" presStyleLbl="node2" presStyleIdx="1" presStyleCnt="3">
        <dgm:presLayoutVars>
          <dgm:chPref val="3"/>
        </dgm:presLayoutVars>
      </dgm:prSet>
      <dgm:spPr/>
    </dgm:pt>
    <dgm:pt modelId="{5CBD843C-E699-4FEB-9421-51B8ABDC3B96}" type="pres">
      <dgm:prSet presAssocID="{112347AA-9C41-4533-AA1D-BC57B7F9EB6F}" presName="level3hierChild" presStyleCnt="0"/>
      <dgm:spPr/>
    </dgm:pt>
    <dgm:pt modelId="{72577343-D770-4B53-86BA-62355DDF1C0D}" type="pres">
      <dgm:prSet presAssocID="{4AD8AC55-5156-4EAF-838B-D8A5030306BD}" presName="conn2-1" presStyleLbl="parChTrans1D3" presStyleIdx="1" presStyleCnt="3"/>
      <dgm:spPr/>
    </dgm:pt>
    <dgm:pt modelId="{6CFAB863-AFC1-4182-AFE7-AF0474580826}" type="pres">
      <dgm:prSet presAssocID="{4AD8AC55-5156-4EAF-838B-D8A5030306BD}" presName="connTx" presStyleLbl="parChTrans1D3" presStyleIdx="1" presStyleCnt="3"/>
      <dgm:spPr/>
    </dgm:pt>
    <dgm:pt modelId="{7D3D255B-DC38-4B28-9BD8-097450CCCE71}" type="pres">
      <dgm:prSet presAssocID="{A4EEAE0C-F430-451B-ABF6-3C6A261CA823}" presName="root2" presStyleCnt="0"/>
      <dgm:spPr/>
    </dgm:pt>
    <dgm:pt modelId="{42602938-187B-4B0B-A94B-91096CB86E1E}" type="pres">
      <dgm:prSet presAssocID="{A4EEAE0C-F430-451B-ABF6-3C6A261CA823}" presName="LevelTwoTextNode" presStyleLbl="node3" presStyleIdx="1" presStyleCnt="3">
        <dgm:presLayoutVars>
          <dgm:chPref val="3"/>
        </dgm:presLayoutVars>
      </dgm:prSet>
      <dgm:spPr/>
    </dgm:pt>
    <dgm:pt modelId="{B0CDF108-E890-4546-BE9E-00AA87421816}" type="pres">
      <dgm:prSet presAssocID="{A4EEAE0C-F430-451B-ABF6-3C6A261CA823}" presName="level3hierChild" presStyleCnt="0"/>
      <dgm:spPr/>
    </dgm:pt>
    <dgm:pt modelId="{50D8E988-2E67-4B4B-B5F2-D9015C10D930}" type="pres">
      <dgm:prSet presAssocID="{67831DAC-0A92-4509-A1B6-F356501F5DB6}" presName="conn2-1" presStyleLbl="parChTrans1D2" presStyleIdx="2" presStyleCnt="3"/>
      <dgm:spPr/>
    </dgm:pt>
    <dgm:pt modelId="{13A751EB-FDE9-4D37-931B-D16340D853C0}" type="pres">
      <dgm:prSet presAssocID="{67831DAC-0A92-4509-A1B6-F356501F5DB6}" presName="connTx" presStyleLbl="parChTrans1D2" presStyleIdx="2" presStyleCnt="3"/>
      <dgm:spPr/>
    </dgm:pt>
    <dgm:pt modelId="{ACE1A5B7-D01F-48E7-BDC8-622348BE0E77}" type="pres">
      <dgm:prSet presAssocID="{453C9270-30EE-495E-B27F-ED91C6D6F099}" presName="root2" presStyleCnt="0"/>
      <dgm:spPr/>
    </dgm:pt>
    <dgm:pt modelId="{29451DC8-E21D-4E2D-9682-AFF484807FC8}" type="pres">
      <dgm:prSet presAssocID="{453C9270-30EE-495E-B27F-ED91C6D6F099}" presName="LevelTwoTextNode" presStyleLbl="node2" presStyleIdx="2" presStyleCnt="3">
        <dgm:presLayoutVars>
          <dgm:chPref val="3"/>
        </dgm:presLayoutVars>
      </dgm:prSet>
      <dgm:spPr/>
    </dgm:pt>
    <dgm:pt modelId="{3B524BE8-BDDE-42A5-8CF7-7B78EF3CB23D}" type="pres">
      <dgm:prSet presAssocID="{453C9270-30EE-495E-B27F-ED91C6D6F099}" presName="level3hierChild" presStyleCnt="0"/>
      <dgm:spPr/>
    </dgm:pt>
    <dgm:pt modelId="{30FBEA07-7745-4987-890A-AEF24E741F51}" type="pres">
      <dgm:prSet presAssocID="{F3EB680A-A54B-4F96-8420-FF01A4C80035}" presName="conn2-1" presStyleLbl="parChTrans1D3" presStyleIdx="2" presStyleCnt="3"/>
      <dgm:spPr/>
    </dgm:pt>
    <dgm:pt modelId="{D93B0AFE-910F-4710-B04C-ADFF5349531E}" type="pres">
      <dgm:prSet presAssocID="{F3EB680A-A54B-4F96-8420-FF01A4C80035}" presName="connTx" presStyleLbl="parChTrans1D3" presStyleIdx="2" presStyleCnt="3"/>
      <dgm:spPr/>
    </dgm:pt>
    <dgm:pt modelId="{E60A12D6-4771-4AAF-BB6C-CB3AA417782F}" type="pres">
      <dgm:prSet presAssocID="{B6FC0F80-95CD-456F-B114-437DCF184DB2}" presName="root2" presStyleCnt="0"/>
      <dgm:spPr/>
    </dgm:pt>
    <dgm:pt modelId="{780F5813-CAC2-4DA7-B558-15D4CBF0A46B}" type="pres">
      <dgm:prSet presAssocID="{B6FC0F80-95CD-456F-B114-437DCF184DB2}" presName="LevelTwoTextNode" presStyleLbl="node3" presStyleIdx="2" presStyleCnt="3">
        <dgm:presLayoutVars>
          <dgm:chPref val="3"/>
        </dgm:presLayoutVars>
      </dgm:prSet>
      <dgm:spPr/>
    </dgm:pt>
    <dgm:pt modelId="{241D6DC1-55E6-4051-BD2E-A3DFE5FFDF52}" type="pres">
      <dgm:prSet presAssocID="{B6FC0F80-95CD-456F-B114-437DCF184DB2}" presName="level3hierChild" presStyleCnt="0"/>
      <dgm:spPr/>
    </dgm:pt>
  </dgm:ptLst>
  <dgm:cxnLst>
    <dgm:cxn modelId="{E7CB5703-C80C-48B4-9DC2-B121A79885F1}" srcId="{112347AA-9C41-4533-AA1D-BC57B7F9EB6F}" destId="{A4EEAE0C-F430-451B-ABF6-3C6A261CA823}" srcOrd="0" destOrd="0" parTransId="{4AD8AC55-5156-4EAF-838B-D8A5030306BD}" sibTransId="{61BB1F6C-927F-4EC2-A716-8FEACC803F5E}"/>
    <dgm:cxn modelId="{5BBE7707-4634-42BF-B81C-C9106097E2A7}" type="presOf" srcId="{3AAD4EA5-E258-49DC-9453-FD5E1B475F31}" destId="{B9EE380A-1810-4C31-A934-ECF75006F21F}" srcOrd="0" destOrd="0" presId="urn:microsoft.com/office/officeart/2005/8/layout/hierarchy2"/>
    <dgm:cxn modelId="{C8B1A50A-13D8-488B-BF75-BDBD840D104A}" type="presOf" srcId="{112347AA-9C41-4533-AA1D-BC57B7F9EB6F}" destId="{E078AEAB-F8A9-4E8A-B986-AE63EC1349EC}" srcOrd="0" destOrd="0" presId="urn:microsoft.com/office/officeart/2005/8/layout/hierarchy2"/>
    <dgm:cxn modelId="{AFAEB80A-B1AB-40F9-AE74-3A45C807DB88}" srcId="{3AAD4EA5-E258-49DC-9453-FD5E1B475F31}" destId="{4812A8AB-35AB-4FF2-970B-9F5EED362D41}" srcOrd="0" destOrd="0" parTransId="{35BBEB61-4E91-4C13-8CBB-5DD3A3D15B6C}" sibTransId="{C24FDF53-6D82-4CD5-BB1A-B4E44C5F79D4}"/>
    <dgm:cxn modelId="{3392B50C-A1AB-4F3B-AD28-D28CA876359D}" srcId="{EB3F418E-AF0C-4AD1-8EC3-3668217B6463}" destId="{3AAD4EA5-E258-49DC-9453-FD5E1B475F31}" srcOrd="0" destOrd="0" parTransId="{99B34EFE-DBD9-47E9-A959-92A40D48DA00}" sibTransId="{9F2D67CC-7700-4A4A-84D5-5B47652115B1}"/>
    <dgm:cxn modelId="{F9353127-A8F6-47D2-9D7C-2FF0E470779D}" type="presOf" srcId="{6B8D67CF-389B-4E7D-99BC-17EC7BB9D5A6}" destId="{F4006FA6-83D0-4033-BAC9-E1898AC89226}" srcOrd="0" destOrd="0" presId="urn:microsoft.com/office/officeart/2005/8/layout/hierarchy2"/>
    <dgm:cxn modelId="{92A13A33-02B1-4576-8475-613F8C6E39B3}" type="presOf" srcId="{F51A651E-5767-460A-B52F-9CBC1B7F7EE2}" destId="{E242FD10-7EB7-4CB3-8041-5EE58398C39F}" srcOrd="0" destOrd="0" presId="urn:microsoft.com/office/officeart/2005/8/layout/hierarchy2"/>
    <dgm:cxn modelId="{57FE3164-4302-4D65-A818-E55C2DB7A996}" srcId="{453C9270-30EE-495E-B27F-ED91C6D6F099}" destId="{B6FC0F80-95CD-456F-B114-437DCF184DB2}" srcOrd="0" destOrd="0" parTransId="{F3EB680A-A54B-4F96-8420-FF01A4C80035}" sibTransId="{F8669A44-A5E7-435B-917F-FAB67B48CD8D}"/>
    <dgm:cxn modelId="{F79FA645-AA36-4110-A350-EC47A03CB98C}" srcId="{F51A651E-5767-460A-B52F-9CBC1B7F7EE2}" destId="{EB3F418E-AF0C-4AD1-8EC3-3668217B6463}" srcOrd="0" destOrd="0" parTransId="{41558DA8-7658-4843-8545-CC6F538B62B1}" sibTransId="{3F22CE5F-22C5-415D-94F5-42BA83D98A7D}"/>
    <dgm:cxn modelId="{BE2EDC6A-50BC-4062-9332-A41091D33B3A}" srcId="{EB3F418E-AF0C-4AD1-8EC3-3668217B6463}" destId="{453C9270-30EE-495E-B27F-ED91C6D6F099}" srcOrd="2" destOrd="0" parTransId="{67831DAC-0A92-4509-A1B6-F356501F5DB6}" sibTransId="{2333CCB0-F604-484B-A953-4F0A240B2D51}"/>
    <dgm:cxn modelId="{D680076D-26A3-4A67-AF59-E88DB23F2278}" type="presOf" srcId="{B6FC0F80-95CD-456F-B114-437DCF184DB2}" destId="{780F5813-CAC2-4DA7-B558-15D4CBF0A46B}" srcOrd="0" destOrd="0" presId="urn:microsoft.com/office/officeart/2005/8/layout/hierarchy2"/>
    <dgm:cxn modelId="{0527394D-F091-454C-840D-F79B2EF9CCAD}" type="presOf" srcId="{6B8D67CF-389B-4E7D-99BC-17EC7BB9D5A6}" destId="{FCB48DF4-FE81-473F-85FE-07BBA8C5A63F}" srcOrd="1" destOrd="0" presId="urn:microsoft.com/office/officeart/2005/8/layout/hierarchy2"/>
    <dgm:cxn modelId="{FD403B76-B2EF-46F7-9DAD-09F17FB3A504}" type="presOf" srcId="{453C9270-30EE-495E-B27F-ED91C6D6F099}" destId="{29451DC8-E21D-4E2D-9682-AFF484807FC8}" srcOrd="0" destOrd="0" presId="urn:microsoft.com/office/officeart/2005/8/layout/hierarchy2"/>
    <dgm:cxn modelId="{DC341A5A-3616-41F4-A381-C5CA26D96592}" type="presOf" srcId="{F3EB680A-A54B-4F96-8420-FF01A4C80035}" destId="{D93B0AFE-910F-4710-B04C-ADFF5349531E}" srcOrd="1" destOrd="0" presId="urn:microsoft.com/office/officeart/2005/8/layout/hierarchy2"/>
    <dgm:cxn modelId="{4C308B7E-FC4F-427B-BA05-94831CD2F892}" srcId="{EB3F418E-AF0C-4AD1-8EC3-3668217B6463}" destId="{112347AA-9C41-4533-AA1D-BC57B7F9EB6F}" srcOrd="1" destOrd="0" parTransId="{6B8D67CF-389B-4E7D-99BC-17EC7BB9D5A6}" sibTransId="{AC36FFF0-FADC-4B8C-A4C7-0D44F28C35B9}"/>
    <dgm:cxn modelId="{C05EC18F-B555-46F0-92A4-5F59D856871A}" type="presOf" srcId="{A4EEAE0C-F430-451B-ABF6-3C6A261CA823}" destId="{42602938-187B-4B0B-A94B-91096CB86E1E}" srcOrd="0" destOrd="0" presId="urn:microsoft.com/office/officeart/2005/8/layout/hierarchy2"/>
    <dgm:cxn modelId="{F8516A97-23A7-448B-8F59-FC5B24911F4B}" type="presOf" srcId="{35BBEB61-4E91-4C13-8CBB-5DD3A3D15B6C}" destId="{A2DAC85A-177B-49AD-B77D-D6C1CE360E61}" srcOrd="0" destOrd="0" presId="urn:microsoft.com/office/officeart/2005/8/layout/hierarchy2"/>
    <dgm:cxn modelId="{B6516798-71B8-4BCE-ADC7-CA70A3F8AD6A}" type="presOf" srcId="{4AD8AC55-5156-4EAF-838B-D8A5030306BD}" destId="{6CFAB863-AFC1-4182-AFE7-AF0474580826}" srcOrd="1" destOrd="0" presId="urn:microsoft.com/office/officeart/2005/8/layout/hierarchy2"/>
    <dgm:cxn modelId="{ACD86D9A-2C2D-4F05-9A4C-CD47ADFA749B}" type="presOf" srcId="{67831DAC-0A92-4509-A1B6-F356501F5DB6}" destId="{13A751EB-FDE9-4D37-931B-D16340D853C0}" srcOrd="1" destOrd="0" presId="urn:microsoft.com/office/officeart/2005/8/layout/hierarchy2"/>
    <dgm:cxn modelId="{8EFAAE9E-42CE-49CF-8107-25EE40DDA003}" type="presOf" srcId="{67831DAC-0A92-4509-A1B6-F356501F5DB6}" destId="{50D8E988-2E67-4B4B-B5F2-D9015C10D930}" srcOrd="0" destOrd="0" presId="urn:microsoft.com/office/officeart/2005/8/layout/hierarchy2"/>
    <dgm:cxn modelId="{8C63BAA0-7C40-4D78-88B8-B5786C63474C}" type="presOf" srcId="{4AD8AC55-5156-4EAF-838B-D8A5030306BD}" destId="{72577343-D770-4B53-86BA-62355DDF1C0D}" srcOrd="0" destOrd="0" presId="urn:microsoft.com/office/officeart/2005/8/layout/hierarchy2"/>
    <dgm:cxn modelId="{BFB36AB0-3ADF-4D3F-8006-B4765C1FB0B1}" type="presOf" srcId="{35BBEB61-4E91-4C13-8CBB-5DD3A3D15B6C}" destId="{983AE3E3-CEC5-41E7-9754-D82F69D4865D}" srcOrd="1" destOrd="0" presId="urn:microsoft.com/office/officeart/2005/8/layout/hierarchy2"/>
    <dgm:cxn modelId="{14EBCDBA-BF68-4C32-A89B-E72B537CFF6C}" type="presOf" srcId="{4812A8AB-35AB-4FF2-970B-9F5EED362D41}" destId="{ABAC60BC-10B8-4996-8C57-700006A729FF}" srcOrd="0" destOrd="0" presId="urn:microsoft.com/office/officeart/2005/8/layout/hierarchy2"/>
    <dgm:cxn modelId="{48C831C6-3F5E-434B-B5D0-FFE1A87584C3}" type="presOf" srcId="{99B34EFE-DBD9-47E9-A959-92A40D48DA00}" destId="{D63FF362-F53C-4213-8450-C35C9D47A1EB}" srcOrd="0" destOrd="0" presId="urn:microsoft.com/office/officeart/2005/8/layout/hierarchy2"/>
    <dgm:cxn modelId="{29A89BF5-DAC6-4574-AD46-B7E0EE32D597}" type="presOf" srcId="{F3EB680A-A54B-4F96-8420-FF01A4C80035}" destId="{30FBEA07-7745-4987-890A-AEF24E741F51}" srcOrd="0" destOrd="0" presId="urn:microsoft.com/office/officeart/2005/8/layout/hierarchy2"/>
    <dgm:cxn modelId="{C556D3F5-1974-4022-96F6-6EED64B3F707}" type="presOf" srcId="{99B34EFE-DBD9-47E9-A959-92A40D48DA00}" destId="{7F511B55-FEDE-4819-8527-7D21853D25B3}" srcOrd="1" destOrd="0" presId="urn:microsoft.com/office/officeart/2005/8/layout/hierarchy2"/>
    <dgm:cxn modelId="{160859F8-13E5-4590-AEC6-927C89AD042F}" type="presOf" srcId="{EB3F418E-AF0C-4AD1-8EC3-3668217B6463}" destId="{C597CD89-C40D-4F68-8522-0FEEB479699F}" srcOrd="0" destOrd="0" presId="urn:microsoft.com/office/officeart/2005/8/layout/hierarchy2"/>
    <dgm:cxn modelId="{82791AD7-3A68-4A1B-8CEF-26DA5C988E86}" type="presParOf" srcId="{E242FD10-7EB7-4CB3-8041-5EE58398C39F}" destId="{28E14117-B14B-4185-951B-BADBDDE2D8DC}" srcOrd="0" destOrd="0" presId="urn:microsoft.com/office/officeart/2005/8/layout/hierarchy2"/>
    <dgm:cxn modelId="{6BBDFFE6-1F69-4E6B-B010-BF79290A6F1A}" type="presParOf" srcId="{28E14117-B14B-4185-951B-BADBDDE2D8DC}" destId="{C597CD89-C40D-4F68-8522-0FEEB479699F}" srcOrd="0" destOrd="0" presId="urn:microsoft.com/office/officeart/2005/8/layout/hierarchy2"/>
    <dgm:cxn modelId="{167C214E-DB3C-443B-8C1D-5760C515B5D4}" type="presParOf" srcId="{28E14117-B14B-4185-951B-BADBDDE2D8DC}" destId="{61FBC0BE-FD9B-495B-B4D2-114617ED4760}" srcOrd="1" destOrd="0" presId="urn:microsoft.com/office/officeart/2005/8/layout/hierarchy2"/>
    <dgm:cxn modelId="{54C3138E-4E14-4049-B801-05E635BD8447}" type="presParOf" srcId="{61FBC0BE-FD9B-495B-B4D2-114617ED4760}" destId="{D63FF362-F53C-4213-8450-C35C9D47A1EB}" srcOrd="0" destOrd="0" presId="urn:microsoft.com/office/officeart/2005/8/layout/hierarchy2"/>
    <dgm:cxn modelId="{25C3828F-C200-406D-AD77-B125CCEE6084}" type="presParOf" srcId="{D63FF362-F53C-4213-8450-C35C9D47A1EB}" destId="{7F511B55-FEDE-4819-8527-7D21853D25B3}" srcOrd="0" destOrd="0" presId="urn:microsoft.com/office/officeart/2005/8/layout/hierarchy2"/>
    <dgm:cxn modelId="{B372FF01-7B6E-49A7-B6D4-F01389BD5DAE}" type="presParOf" srcId="{61FBC0BE-FD9B-495B-B4D2-114617ED4760}" destId="{0F01B885-6858-41F0-A180-A2BB7C499925}" srcOrd="1" destOrd="0" presId="urn:microsoft.com/office/officeart/2005/8/layout/hierarchy2"/>
    <dgm:cxn modelId="{3535BCDB-D8CF-431E-8131-B7F4882B1113}" type="presParOf" srcId="{0F01B885-6858-41F0-A180-A2BB7C499925}" destId="{B9EE380A-1810-4C31-A934-ECF75006F21F}" srcOrd="0" destOrd="0" presId="urn:microsoft.com/office/officeart/2005/8/layout/hierarchy2"/>
    <dgm:cxn modelId="{F24D1E74-D4C9-4FD0-8E88-2DB7F1E36C0A}" type="presParOf" srcId="{0F01B885-6858-41F0-A180-A2BB7C499925}" destId="{48574A3A-D858-4746-817C-42EF21F764C8}" srcOrd="1" destOrd="0" presId="urn:microsoft.com/office/officeart/2005/8/layout/hierarchy2"/>
    <dgm:cxn modelId="{6715CA1B-04F4-463F-B2E6-72FEE801F538}" type="presParOf" srcId="{48574A3A-D858-4746-817C-42EF21F764C8}" destId="{A2DAC85A-177B-49AD-B77D-D6C1CE360E61}" srcOrd="0" destOrd="0" presId="urn:microsoft.com/office/officeart/2005/8/layout/hierarchy2"/>
    <dgm:cxn modelId="{9DCB502A-C0E1-4E9F-8C67-AD7CD42897C3}" type="presParOf" srcId="{A2DAC85A-177B-49AD-B77D-D6C1CE360E61}" destId="{983AE3E3-CEC5-41E7-9754-D82F69D4865D}" srcOrd="0" destOrd="0" presId="urn:microsoft.com/office/officeart/2005/8/layout/hierarchy2"/>
    <dgm:cxn modelId="{D60EFF2D-AE04-4200-BD18-ABDA46C1B625}" type="presParOf" srcId="{48574A3A-D858-4746-817C-42EF21F764C8}" destId="{5CDDB27B-820A-45DE-9BB8-51CC83BF8BAD}" srcOrd="1" destOrd="0" presId="urn:microsoft.com/office/officeart/2005/8/layout/hierarchy2"/>
    <dgm:cxn modelId="{826FB53F-136A-4D1C-AFCC-316D0ECFD965}" type="presParOf" srcId="{5CDDB27B-820A-45DE-9BB8-51CC83BF8BAD}" destId="{ABAC60BC-10B8-4996-8C57-700006A729FF}" srcOrd="0" destOrd="0" presId="urn:microsoft.com/office/officeart/2005/8/layout/hierarchy2"/>
    <dgm:cxn modelId="{152244B2-6F08-4E63-8A05-CEA9B2A32B33}" type="presParOf" srcId="{5CDDB27B-820A-45DE-9BB8-51CC83BF8BAD}" destId="{EA542660-3E3D-4410-A455-4FF1B38BDCB1}" srcOrd="1" destOrd="0" presId="urn:microsoft.com/office/officeart/2005/8/layout/hierarchy2"/>
    <dgm:cxn modelId="{DAE5D702-C9D9-4230-B7D8-A238EA66865C}" type="presParOf" srcId="{61FBC0BE-FD9B-495B-B4D2-114617ED4760}" destId="{F4006FA6-83D0-4033-BAC9-E1898AC89226}" srcOrd="2" destOrd="0" presId="urn:microsoft.com/office/officeart/2005/8/layout/hierarchy2"/>
    <dgm:cxn modelId="{C9F0CB40-707F-44CA-B19F-F76B9445A4E3}" type="presParOf" srcId="{F4006FA6-83D0-4033-BAC9-E1898AC89226}" destId="{FCB48DF4-FE81-473F-85FE-07BBA8C5A63F}" srcOrd="0" destOrd="0" presId="urn:microsoft.com/office/officeart/2005/8/layout/hierarchy2"/>
    <dgm:cxn modelId="{11871F12-660F-4AF3-B12A-DEC9F8D4AAD1}" type="presParOf" srcId="{61FBC0BE-FD9B-495B-B4D2-114617ED4760}" destId="{42FEB92F-B395-4FF8-8DB5-22B55D0E5D02}" srcOrd="3" destOrd="0" presId="urn:microsoft.com/office/officeart/2005/8/layout/hierarchy2"/>
    <dgm:cxn modelId="{FB2B3402-900E-4D15-99DC-5AD4577FE764}" type="presParOf" srcId="{42FEB92F-B395-4FF8-8DB5-22B55D0E5D02}" destId="{E078AEAB-F8A9-4E8A-B986-AE63EC1349EC}" srcOrd="0" destOrd="0" presId="urn:microsoft.com/office/officeart/2005/8/layout/hierarchy2"/>
    <dgm:cxn modelId="{3EB7AB42-3FB3-409A-9722-BD7DDB424AD9}" type="presParOf" srcId="{42FEB92F-B395-4FF8-8DB5-22B55D0E5D02}" destId="{5CBD843C-E699-4FEB-9421-51B8ABDC3B96}" srcOrd="1" destOrd="0" presId="urn:microsoft.com/office/officeart/2005/8/layout/hierarchy2"/>
    <dgm:cxn modelId="{265A347F-CB85-43E6-8DFC-331618A87A51}" type="presParOf" srcId="{5CBD843C-E699-4FEB-9421-51B8ABDC3B96}" destId="{72577343-D770-4B53-86BA-62355DDF1C0D}" srcOrd="0" destOrd="0" presId="urn:microsoft.com/office/officeart/2005/8/layout/hierarchy2"/>
    <dgm:cxn modelId="{16A765B7-2408-46EF-85FD-F26C9F5D601B}" type="presParOf" srcId="{72577343-D770-4B53-86BA-62355DDF1C0D}" destId="{6CFAB863-AFC1-4182-AFE7-AF0474580826}" srcOrd="0" destOrd="0" presId="urn:microsoft.com/office/officeart/2005/8/layout/hierarchy2"/>
    <dgm:cxn modelId="{A151E953-218D-46B0-9CFD-28D91AD60193}" type="presParOf" srcId="{5CBD843C-E699-4FEB-9421-51B8ABDC3B96}" destId="{7D3D255B-DC38-4B28-9BD8-097450CCCE71}" srcOrd="1" destOrd="0" presId="urn:microsoft.com/office/officeart/2005/8/layout/hierarchy2"/>
    <dgm:cxn modelId="{16E3D6CD-8B46-488B-BD4F-48CD6AFC40CB}" type="presParOf" srcId="{7D3D255B-DC38-4B28-9BD8-097450CCCE71}" destId="{42602938-187B-4B0B-A94B-91096CB86E1E}" srcOrd="0" destOrd="0" presId="urn:microsoft.com/office/officeart/2005/8/layout/hierarchy2"/>
    <dgm:cxn modelId="{DF80E0F3-1D31-43D7-A19C-FEBAE1427C70}" type="presParOf" srcId="{7D3D255B-DC38-4B28-9BD8-097450CCCE71}" destId="{B0CDF108-E890-4546-BE9E-00AA87421816}" srcOrd="1" destOrd="0" presId="urn:microsoft.com/office/officeart/2005/8/layout/hierarchy2"/>
    <dgm:cxn modelId="{D99E3F41-8659-4257-86C7-940BA25544B9}" type="presParOf" srcId="{61FBC0BE-FD9B-495B-B4D2-114617ED4760}" destId="{50D8E988-2E67-4B4B-B5F2-D9015C10D930}" srcOrd="4" destOrd="0" presId="urn:microsoft.com/office/officeart/2005/8/layout/hierarchy2"/>
    <dgm:cxn modelId="{839BD82E-E6AF-424E-973C-2A4B119C56D4}" type="presParOf" srcId="{50D8E988-2E67-4B4B-B5F2-D9015C10D930}" destId="{13A751EB-FDE9-4D37-931B-D16340D853C0}" srcOrd="0" destOrd="0" presId="urn:microsoft.com/office/officeart/2005/8/layout/hierarchy2"/>
    <dgm:cxn modelId="{3086CB79-E239-4DDB-AA3B-0475AE66C03B}" type="presParOf" srcId="{61FBC0BE-FD9B-495B-B4D2-114617ED4760}" destId="{ACE1A5B7-D01F-48E7-BDC8-622348BE0E77}" srcOrd="5" destOrd="0" presId="urn:microsoft.com/office/officeart/2005/8/layout/hierarchy2"/>
    <dgm:cxn modelId="{F44F01A0-E6E1-48E9-8477-B087551BC3BD}" type="presParOf" srcId="{ACE1A5B7-D01F-48E7-BDC8-622348BE0E77}" destId="{29451DC8-E21D-4E2D-9682-AFF484807FC8}" srcOrd="0" destOrd="0" presId="urn:microsoft.com/office/officeart/2005/8/layout/hierarchy2"/>
    <dgm:cxn modelId="{EB8D20EA-895A-4195-AF50-35946B92FBA6}" type="presParOf" srcId="{ACE1A5B7-D01F-48E7-BDC8-622348BE0E77}" destId="{3B524BE8-BDDE-42A5-8CF7-7B78EF3CB23D}" srcOrd="1" destOrd="0" presId="urn:microsoft.com/office/officeart/2005/8/layout/hierarchy2"/>
    <dgm:cxn modelId="{A754AA16-F6F8-46ED-A3C7-0AEAA089235A}" type="presParOf" srcId="{3B524BE8-BDDE-42A5-8CF7-7B78EF3CB23D}" destId="{30FBEA07-7745-4987-890A-AEF24E741F51}" srcOrd="0" destOrd="0" presId="urn:microsoft.com/office/officeart/2005/8/layout/hierarchy2"/>
    <dgm:cxn modelId="{F70C3627-425E-4A93-B18A-2AB75F4F2585}" type="presParOf" srcId="{30FBEA07-7745-4987-890A-AEF24E741F51}" destId="{D93B0AFE-910F-4710-B04C-ADFF5349531E}" srcOrd="0" destOrd="0" presId="urn:microsoft.com/office/officeart/2005/8/layout/hierarchy2"/>
    <dgm:cxn modelId="{2974B583-F7D8-4ED0-8D4E-DACDC18606ED}" type="presParOf" srcId="{3B524BE8-BDDE-42A5-8CF7-7B78EF3CB23D}" destId="{E60A12D6-4771-4AAF-BB6C-CB3AA417782F}" srcOrd="1" destOrd="0" presId="urn:microsoft.com/office/officeart/2005/8/layout/hierarchy2"/>
    <dgm:cxn modelId="{19779FA5-6EFC-4FE2-8704-3C7D72C43967}" type="presParOf" srcId="{E60A12D6-4771-4AAF-BB6C-CB3AA417782F}" destId="{780F5813-CAC2-4DA7-B558-15D4CBF0A46B}" srcOrd="0" destOrd="0" presId="urn:microsoft.com/office/officeart/2005/8/layout/hierarchy2"/>
    <dgm:cxn modelId="{F3D646E1-52B0-4BF0-9772-7EBCE5FC993C}" type="presParOf" srcId="{E60A12D6-4771-4AAF-BB6C-CB3AA417782F}" destId="{241D6DC1-55E6-4051-BD2E-A3DFE5FFDF5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75379D-BCD6-4F9C-B0AA-CB94561B5254}" type="doc">
      <dgm:prSet loTypeId="urn:microsoft.com/office/officeart/2005/8/layout/radial3" loCatId="cycle" qsTypeId="urn:microsoft.com/office/officeart/2005/8/quickstyle/3d4" qsCatId="3D" csTypeId="urn:microsoft.com/office/officeart/2005/8/colors/accent5_2" csCatId="accent5" phldr="1"/>
      <dgm:spPr/>
      <dgm:t>
        <a:bodyPr/>
        <a:lstStyle/>
        <a:p>
          <a:endParaRPr lang="tr-TR"/>
        </a:p>
      </dgm:t>
    </dgm:pt>
    <dgm:pt modelId="{77D4E9F9-997F-47C1-8EC1-3B294AEE93D2}">
      <dgm:prSet phldrT="[Text]" custT="1"/>
      <dgm:spPr/>
      <dgm:t>
        <a:bodyPr/>
        <a:lstStyle/>
        <a:p>
          <a:r>
            <a:rPr lang="en-US" sz="1200" dirty="0"/>
            <a:t>Model_13</a:t>
          </a:r>
          <a:endParaRPr lang="tr-TR" sz="1200" dirty="0"/>
        </a:p>
      </dgm:t>
    </dgm:pt>
    <dgm:pt modelId="{8254B4CA-B26F-4785-BC3E-F04F9E83B40A}" type="parTrans" cxnId="{474FC635-8E05-4C96-808E-9FBE6E5494FC}">
      <dgm:prSet/>
      <dgm:spPr/>
      <dgm:t>
        <a:bodyPr/>
        <a:lstStyle/>
        <a:p>
          <a:endParaRPr lang="tr-TR"/>
        </a:p>
      </dgm:t>
    </dgm:pt>
    <dgm:pt modelId="{CA00E592-C5CD-4A1D-BBA3-FB063969DED0}" type="sibTrans" cxnId="{474FC635-8E05-4C96-808E-9FBE6E5494FC}">
      <dgm:prSet/>
      <dgm:spPr/>
      <dgm:t>
        <a:bodyPr/>
        <a:lstStyle/>
        <a:p>
          <a:endParaRPr lang="tr-TR"/>
        </a:p>
      </dgm:t>
    </dgm:pt>
    <dgm:pt modelId="{5DD10704-BC15-4B22-A424-14B35E52855C}">
      <dgm:prSet custT="1"/>
      <dgm:spPr/>
      <dgm:t>
        <a:bodyPr/>
        <a:lstStyle/>
        <a:p>
          <a:r>
            <a:rPr lang="tr-TR" sz="1200" dirty="0"/>
            <a:t>L2 </a:t>
          </a:r>
          <a:r>
            <a:rPr lang="tr-TR" sz="1200" dirty="0" err="1"/>
            <a:t>regularization</a:t>
          </a:r>
          <a:endParaRPr lang="tr-TR" sz="1200" dirty="0"/>
        </a:p>
      </dgm:t>
    </dgm:pt>
    <dgm:pt modelId="{FC3E27E0-7488-43B0-BF6C-1246CFADB3C4}" type="parTrans" cxnId="{F76C2211-945F-4B4A-AFE5-B86C04D5FACF}">
      <dgm:prSet/>
      <dgm:spPr/>
      <dgm:t>
        <a:bodyPr/>
        <a:lstStyle/>
        <a:p>
          <a:endParaRPr lang="tr-TR"/>
        </a:p>
      </dgm:t>
    </dgm:pt>
    <dgm:pt modelId="{11AFB3CF-DC89-4F71-984D-FD27B6885F0B}" type="sibTrans" cxnId="{F76C2211-945F-4B4A-AFE5-B86C04D5FACF}">
      <dgm:prSet/>
      <dgm:spPr/>
      <dgm:t>
        <a:bodyPr/>
        <a:lstStyle/>
        <a:p>
          <a:endParaRPr lang="tr-TR" sz="1200"/>
        </a:p>
      </dgm:t>
    </dgm:pt>
    <dgm:pt modelId="{64664ADA-638E-4D2B-A4CE-8F2D2A953CB4}">
      <dgm:prSet custT="1"/>
      <dgm:spPr/>
      <dgm:t>
        <a:bodyPr/>
        <a:lstStyle/>
        <a:p>
          <a:r>
            <a:rPr lang="tr-TR" sz="1200" dirty="0" err="1"/>
            <a:t>LeakyReLU</a:t>
          </a:r>
          <a:r>
            <a:rPr lang="tr-TR" sz="1200" dirty="0"/>
            <a:t> </a:t>
          </a:r>
          <a:r>
            <a:rPr lang="tr-TR" sz="1200" dirty="0" err="1"/>
            <a:t>and</a:t>
          </a:r>
          <a:r>
            <a:rPr lang="tr-TR" sz="1200" dirty="0"/>
            <a:t> </a:t>
          </a:r>
          <a:r>
            <a:rPr lang="tr-TR" sz="1200" dirty="0" err="1"/>
            <a:t>tanh</a:t>
          </a:r>
          <a:endParaRPr lang="tr-TR" sz="1200" dirty="0"/>
        </a:p>
      </dgm:t>
    </dgm:pt>
    <dgm:pt modelId="{C5A4C8D3-DA2E-4A32-B307-2314088B3E9C}" type="parTrans" cxnId="{BDE998CE-9F24-4607-89F9-B4463E69536D}">
      <dgm:prSet/>
      <dgm:spPr/>
      <dgm:t>
        <a:bodyPr/>
        <a:lstStyle/>
        <a:p>
          <a:endParaRPr lang="tr-TR"/>
        </a:p>
      </dgm:t>
    </dgm:pt>
    <dgm:pt modelId="{BE92C044-B099-4028-9F75-75092607B540}" type="sibTrans" cxnId="{BDE998CE-9F24-4607-89F9-B4463E69536D}">
      <dgm:prSet/>
      <dgm:spPr/>
      <dgm:t>
        <a:bodyPr/>
        <a:lstStyle/>
        <a:p>
          <a:endParaRPr lang="tr-TR" sz="1200"/>
        </a:p>
      </dgm:t>
    </dgm:pt>
    <dgm:pt modelId="{82DCF9D2-0375-46B1-BEF6-B6083F01707E}">
      <dgm:prSet custT="1"/>
      <dgm:spPr/>
      <dgm:t>
        <a:bodyPr/>
        <a:lstStyle/>
        <a:p>
          <a:r>
            <a:rPr lang="tr-TR" sz="1200" dirty="0" err="1"/>
            <a:t>three</a:t>
          </a:r>
          <a:r>
            <a:rPr lang="tr-TR" sz="1200" dirty="0"/>
            <a:t> dense </a:t>
          </a:r>
          <a:r>
            <a:rPr lang="tr-TR" sz="1200" dirty="0" err="1"/>
            <a:t>layers</a:t>
          </a:r>
          <a:endParaRPr lang="tr-TR" sz="1200" dirty="0"/>
        </a:p>
      </dgm:t>
    </dgm:pt>
    <dgm:pt modelId="{C0E2C371-F5D1-4CEC-9A88-6CD2B05F213D}" type="parTrans" cxnId="{8098A3AA-387D-4EE1-9A8B-5D71469128D6}">
      <dgm:prSet/>
      <dgm:spPr/>
      <dgm:t>
        <a:bodyPr/>
        <a:lstStyle/>
        <a:p>
          <a:endParaRPr lang="tr-TR"/>
        </a:p>
      </dgm:t>
    </dgm:pt>
    <dgm:pt modelId="{4AAFBF3C-81D4-4FC3-83D9-162CB5B94A38}" type="sibTrans" cxnId="{8098A3AA-387D-4EE1-9A8B-5D71469128D6}">
      <dgm:prSet/>
      <dgm:spPr/>
      <dgm:t>
        <a:bodyPr/>
        <a:lstStyle/>
        <a:p>
          <a:endParaRPr lang="tr-TR" sz="1200"/>
        </a:p>
      </dgm:t>
    </dgm:pt>
    <dgm:pt modelId="{8088F6D5-C836-4F28-B1FE-8737D5828A31}">
      <dgm:prSet custT="1"/>
      <dgm:spPr/>
      <dgm:t>
        <a:bodyPr/>
        <a:lstStyle/>
        <a:p>
          <a:r>
            <a:rPr lang="en-US" sz="1200"/>
            <a:t>64 and 32 units in the hidden layers</a:t>
          </a:r>
          <a:endParaRPr lang="tr-TR" sz="1200"/>
        </a:p>
      </dgm:t>
    </dgm:pt>
    <dgm:pt modelId="{A5E01E12-36F4-4A14-B527-C912F4173C0B}" type="parTrans" cxnId="{290590DA-2CFF-4BAB-AF4D-46F75363B1E6}">
      <dgm:prSet/>
      <dgm:spPr/>
      <dgm:t>
        <a:bodyPr/>
        <a:lstStyle/>
        <a:p>
          <a:endParaRPr lang="tr-TR"/>
        </a:p>
      </dgm:t>
    </dgm:pt>
    <dgm:pt modelId="{B7755DB8-4A21-4CE8-A378-1F02CD664C43}" type="sibTrans" cxnId="{290590DA-2CFF-4BAB-AF4D-46F75363B1E6}">
      <dgm:prSet/>
      <dgm:spPr/>
      <dgm:t>
        <a:bodyPr/>
        <a:lstStyle/>
        <a:p>
          <a:endParaRPr lang="tr-TR" sz="1200"/>
        </a:p>
      </dgm:t>
    </dgm:pt>
    <dgm:pt modelId="{56F678D7-A4C8-4228-AEF4-370D2AC72416}">
      <dgm:prSet custT="1"/>
      <dgm:spPr/>
      <dgm:t>
        <a:bodyPr/>
        <a:lstStyle/>
        <a:p>
          <a:r>
            <a:rPr lang="tr-TR" sz="1200" dirty="0"/>
            <a:t>a </a:t>
          </a:r>
          <a:r>
            <a:rPr lang="tr-TR" sz="1200" dirty="0" err="1"/>
            <a:t>single-unit</a:t>
          </a:r>
          <a:r>
            <a:rPr lang="tr-TR" sz="1200" dirty="0"/>
            <a:t> </a:t>
          </a:r>
          <a:r>
            <a:rPr lang="tr-TR" sz="1200" dirty="0" err="1"/>
            <a:t>output</a:t>
          </a:r>
          <a:r>
            <a:rPr lang="tr-TR" sz="1200" dirty="0"/>
            <a:t> </a:t>
          </a:r>
          <a:r>
            <a:rPr lang="tr-TR" sz="1200" dirty="0" err="1"/>
            <a:t>layer</a:t>
          </a:r>
          <a:endParaRPr lang="tr-TR" sz="1200" dirty="0"/>
        </a:p>
      </dgm:t>
    </dgm:pt>
    <dgm:pt modelId="{908AE664-9117-49C2-BA86-9430E7ED3A86}" type="parTrans" cxnId="{B2DC51C6-D42C-4402-A4CE-660798C874C7}">
      <dgm:prSet/>
      <dgm:spPr/>
      <dgm:t>
        <a:bodyPr/>
        <a:lstStyle/>
        <a:p>
          <a:endParaRPr lang="tr-TR"/>
        </a:p>
      </dgm:t>
    </dgm:pt>
    <dgm:pt modelId="{FF163D49-087A-4470-90B0-647F887764F0}" type="sibTrans" cxnId="{B2DC51C6-D42C-4402-A4CE-660798C874C7}">
      <dgm:prSet/>
      <dgm:spPr/>
      <dgm:t>
        <a:bodyPr/>
        <a:lstStyle/>
        <a:p>
          <a:endParaRPr lang="tr-TR" sz="1200"/>
        </a:p>
      </dgm:t>
    </dgm:pt>
    <dgm:pt modelId="{EA32EA61-0903-4787-B380-B1D74340AC1A}">
      <dgm:prSet custT="1"/>
      <dgm:spPr/>
      <dgm:t>
        <a:bodyPr/>
        <a:lstStyle/>
        <a:p>
          <a:r>
            <a:rPr lang="tr-TR" sz="1200" dirty="0"/>
            <a:t>adam </a:t>
          </a:r>
          <a:r>
            <a:rPr lang="tr-TR" sz="1200" dirty="0" err="1"/>
            <a:t>optimizer</a:t>
          </a:r>
          <a:endParaRPr lang="tr-TR" sz="1200" dirty="0"/>
        </a:p>
      </dgm:t>
    </dgm:pt>
    <dgm:pt modelId="{9BBD5E71-2F96-4575-8092-4EB1A2A7535E}" type="parTrans" cxnId="{A1B1BD53-6570-49C9-BCB7-A49D9C4AB602}">
      <dgm:prSet/>
      <dgm:spPr/>
      <dgm:t>
        <a:bodyPr/>
        <a:lstStyle/>
        <a:p>
          <a:endParaRPr lang="tr-TR"/>
        </a:p>
      </dgm:t>
    </dgm:pt>
    <dgm:pt modelId="{A7931C28-9745-4FF6-B61B-9C7C209CF1C5}" type="sibTrans" cxnId="{A1B1BD53-6570-49C9-BCB7-A49D9C4AB602}">
      <dgm:prSet/>
      <dgm:spPr/>
      <dgm:t>
        <a:bodyPr/>
        <a:lstStyle/>
        <a:p>
          <a:endParaRPr lang="tr-TR" sz="1200"/>
        </a:p>
      </dgm:t>
    </dgm:pt>
    <dgm:pt modelId="{DE2F4617-0460-498D-8509-99AF891C6ECD}">
      <dgm:prSet custT="1"/>
      <dgm:spPr/>
      <dgm:t>
        <a:bodyPr/>
        <a:lstStyle/>
        <a:p>
          <a:r>
            <a:rPr lang="en-US" sz="1200" dirty="0"/>
            <a:t>BCE</a:t>
          </a:r>
          <a:endParaRPr lang="tr-TR" sz="1200" dirty="0"/>
        </a:p>
      </dgm:t>
    </dgm:pt>
    <dgm:pt modelId="{CC55D483-2AAC-4337-89F0-15344D58DD4D}" type="parTrans" cxnId="{19210A29-427E-42E3-BBBD-ED0F48094D57}">
      <dgm:prSet/>
      <dgm:spPr/>
      <dgm:t>
        <a:bodyPr/>
        <a:lstStyle/>
        <a:p>
          <a:endParaRPr lang="tr-TR"/>
        </a:p>
      </dgm:t>
    </dgm:pt>
    <dgm:pt modelId="{E3095B38-D5A2-42B2-AA5C-C8FB648C0E26}" type="sibTrans" cxnId="{19210A29-427E-42E3-BBBD-ED0F48094D57}">
      <dgm:prSet/>
      <dgm:spPr/>
      <dgm:t>
        <a:bodyPr/>
        <a:lstStyle/>
        <a:p>
          <a:endParaRPr lang="tr-TR" sz="1200"/>
        </a:p>
      </dgm:t>
    </dgm:pt>
    <dgm:pt modelId="{E2D86EBC-94E7-4744-9D2E-EB4286200F0E}">
      <dgm:prSet custT="1"/>
      <dgm:spPr/>
      <dgm:t>
        <a:bodyPr/>
        <a:lstStyle/>
        <a:p>
          <a:r>
            <a:rPr lang="tr-TR" sz="1200"/>
            <a:t>batch size of 32</a:t>
          </a:r>
        </a:p>
      </dgm:t>
    </dgm:pt>
    <dgm:pt modelId="{12EC20DF-A760-49AA-A1E1-FFA75D2D3581}" type="parTrans" cxnId="{9DFC8037-5F82-4E32-9662-9D50BC4AE373}">
      <dgm:prSet/>
      <dgm:spPr/>
      <dgm:t>
        <a:bodyPr/>
        <a:lstStyle/>
        <a:p>
          <a:endParaRPr lang="tr-TR"/>
        </a:p>
      </dgm:t>
    </dgm:pt>
    <dgm:pt modelId="{1D79E068-7456-437C-87EF-C12DB8B9DD5A}" type="sibTrans" cxnId="{9DFC8037-5F82-4E32-9662-9D50BC4AE373}">
      <dgm:prSet/>
      <dgm:spPr/>
      <dgm:t>
        <a:bodyPr/>
        <a:lstStyle/>
        <a:p>
          <a:endParaRPr lang="tr-TR" sz="1200"/>
        </a:p>
      </dgm:t>
    </dgm:pt>
    <dgm:pt modelId="{BFB71EE0-0557-4518-A1C3-6568194F17BD}">
      <dgm:prSet custT="1"/>
      <dgm:spPr/>
      <dgm:t>
        <a:bodyPr/>
        <a:lstStyle/>
        <a:p>
          <a:r>
            <a:rPr lang="tr-TR" sz="1200"/>
            <a:t>150 epochs</a:t>
          </a:r>
        </a:p>
      </dgm:t>
    </dgm:pt>
    <dgm:pt modelId="{2DA9F034-B408-4C8D-BF82-91C6848ABFAF}" type="parTrans" cxnId="{563A130B-B1FF-42C2-8061-4D39D9FBD24D}">
      <dgm:prSet/>
      <dgm:spPr/>
      <dgm:t>
        <a:bodyPr/>
        <a:lstStyle/>
        <a:p>
          <a:endParaRPr lang="tr-TR"/>
        </a:p>
      </dgm:t>
    </dgm:pt>
    <dgm:pt modelId="{906B039D-E1E5-4578-ACEF-1BB87DA25654}" type="sibTrans" cxnId="{563A130B-B1FF-42C2-8061-4D39D9FBD24D}">
      <dgm:prSet/>
      <dgm:spPr/>
      <dgm:t>
        <a:bodyPr/>
        <a:lstStyle/>
        <a:p>
          <a:endParaRPr lang="tr-TR" sz="1200"/>
        </a:p>
      </dgm:t>
    </dgm:pt>
    <dgm:pt modelId="{F615C52A-09F4-4474-B1B8-AA99C6B50F24}" type="pres">
      <dgm:prSet presAssocID="{2E75379D-BCD6-4F9C-B0AA-CB94561B5254}" presName="composite" presStyleCnt="0">
        <dgm:presLayoutVars>
          <dgm:chMax val="1"/>
          <dgm:dir/>
          <dgm:resizeHandles val="exact"/>
        </dgm:presLayoutVars>
      </dgm:prSet>
      <dgm:spPr/>
    </dgm:pt>
    <dgm:pt modelId="{4AC845F9-CFDE-4518-81A6-620F3C2A9EEC}" type="pres">
      <dgm:prSet presAssocID="{2E75379D-BCD6-4F9C-B0AA-CB94561B5254}" presName="radial" presStyleCnt="0">
        <dgm:presLayoutVars>
          <dgm:animLvl val="ctr"/>
        </dgm:presLayoutVars>
      </dgm:prSet>
      <dgm:spPr/>
    </dgm:pt>
    <dgm:pt modelId="{F705AD19-6D71-440D-A515-13E4DD17F7D4}" type="pres">
      <dgm:prSet presAssocID="{77D4E9F9-997F-47C1-8EC1-3B294AEE93D2}" presName="centerShape" presStyleLbl="vennNode1" presStyleIdx="0" presStyleCnt="10"/>
      <dgm:spPr/>
    </dgm:pt>
    <dgm:pt modelId="{FA6EA21B-A8BB-4824-B528-C7AFE840BADF}" type="pres">
      <dgm:prSet presAssocID="{BFB71EE0-0557-4518-A1C3-6568194F17BD}" presName="node" presStyleLbl="vennNode1" presStyleIdx="1" presStyleCnt="10">
        <dgm:presLayoutVars>
          <dgm:bulletEnabled val="1"/>
        </dgm:presLayoutVars>
      </dgm:prSet>
      <dgm:spPr/>
    </dgm:pt>
    <dgm:pt modelId="{CD6910A6-C773-4D18-BD8A-6ECB6FE074E5}" type="pres">
      <dgm:prSet presAssocID="{E2D86EBC-94E7-4744-9D2E-EB4286200F0E}" presName="node" presStyleLbl="vennNode1" presStyleIdx="2" presStyleCnt="10">
        <dgm:presLayoutVars>
          <dgm:bulletEnabled val="1"/>
        </dgm:presLayoutVars>
      </dgm:prSet>
      <dgm:spPr/>
    </dgm:pt>
    <dgm:pt modelId="{AD6DADEC-24CF-46B3-B31F-13CEA4942839}" type="pres">
      <dgm:prSet presAssocID="{DE2F4617-0460-498D-8509-99AF891C6ECD}" presName="node" presStyleLbl="vennNode1" presStyleIdx="3" presStyleCnt="10">
        <dgm:presLayoutVars>
          <dgm:bulletEnabled val="1"/>
        </dgm:presLayoutVars>
      </dgm:prSet>
      <dgm:spPr/>
    </dgm:pt>
    <dgm:pt modelId="{6995ABF5-16E7-47B3-ACBE-33E38AA346D6}" type="pres">
      <dgm:prSet presAssocID="{EA32EA61-0903-4787-B380-B1D74340AC1A}" presName="node" presStyleLbl="vennNode1" presStyleIdx="4" presStyleCnt="10">
        <dgm:presLayoutVars>
          <dgm:bulletEnabled val="1"/>
        </dgm:presLayoutVars>
      </dgm:prSet>
      <dgm:spPr/>
    </dgm:pt>
    <dgm:pt modelId="{548510A7-1C92-4078-90A0-4927A2F81D72}" type="pres">
      <dgm:prSet presAssocID="{56F678D7-A4C8-4228-AEF4-370D2AC72416}" presName="node" presStyleLbl="vennNode1" presStyleIdx="5" presStyleCnt="10">
        <dgm:presLayoutVars>
          <dgm:bulletEnabled val="1"/>
        </dgm:presLayoutVars>
      </dgm:prSet>
      <dgm:spPr/>
    </dgm:pt>
    <dgm:pt modelId="{BA29D2F9-8CFF-4DC0-868E-02E2DAAFF0EE}" type="pres">
      <dgm:prSet presAssocID="{8088F6D5-C836-4F28-B1FE-8737D5828A31}" presName="node" presStyleLbl="vennNode1" presStyleIdx="6" presStyleCnt="10">
        <dgm:presLayoutVars>
          <dgm:bulletEnabled val="1"/>
        </dgm:presLayoutVars>
      </dgm:prSet>
      <dgm:spPr/>
    </dgm:pt>
    <dgm:pt modelId="{F72A05EA-2EB0-4CDF-BA1F-EB5BD7469412}" type="pres">
      <dgm:prSet presAssocID="{82DCF9D2-0375-46B1-BEF6-B6083F01707E}" presName="node" presStyleLbl="vennNode1" presStyleIdx="7" presStyleCnt="10">
        <dgm:presLayoutVars>
          <dgm:bulletEnabled val="1"/>
        </dgm:presLayoutVars>
      </dgm:prSet>
      <dgm:spPr/>
    </dgm:pt>
    <dgm:pt modelId="{14294777-2EC6-44BA-8D74-505A6EE5C46F}" type="pres">
      <dgm:prSet presAssocID="{64664ADA-638E-4D2B-A4CE-8F2D2A953CB4}" presName="node" presStyleLbl="vennNode1" presStyleIdx="8" presStyleCnt="10">
        <dgm:presLayoutVars>
          <dgm:bulletEnabled val="1"/>
        </dgm:presLayoutVars>
      </dgm:prSet>
      <dgm:spPr/>
    </dgm:pt>
    <dgm:pt modelId="{B43C2ECF-906F-4836-8891-8FC43E827EA7}" type="pres">
      <dgm:prSet presAssocID="{5DD10704-BC15-4B22-A424-14B35E52855C}" presName="node" presStyleLbl="vennNode1" presStyleIdx="9" presStyleCnt="10">
        <dgm:presLayoutVars>
          <dgm:bulletEnabled val="1"/>
        </dgm:presLayoutVars>
      </dgm:prSet>
      <dgm:spPr/>
    </dgm:pt>
  </dgm:ptLst>
  <dgm:cxnLst>
    <dgm:cxn modelId="{563A130B-B1FF-42C2-8061-4D39D9FBD24D}" srcId="{77D4E9F9-997F-47C1-8EC1-3B294AEE93D2}" destId="{BFB71EE0-0557-4518-A1C3-6568194F17BD}" srcOrd="0" destOrd="0" parTransId="{2DA9F034-B408-4C8D-BF82-91C6848ABFAF}" sibTransId="{906B039D-E1E5-4578-ACEF-1BB87DA25654}"/>
    <dgm:cxn modelId="{9411220C-47DB-43D3-9EB4-49A038248429}" type="presOf" srcId="{82DCF9D2-0375-46B1-BEF6-B6083F01707E}" destId="{F72A05EA-2EB0-4CDF-BA1F-EB5BD7469412}" srcOrd="0" destOrd="0" presId="urn:microsoft.com/office/officeart/2005/8/layout/radial3"/>
    <dgm:cxn modelId="{F76C2211-945F-4B4A-AFE5-B86C04D5FACF}" srcId="{77D4E9F9-997F-47C1-8EC1-3B294AEE93D2}" destId="{5DD10704-BC15-4B22-A424-14B35E52855C}" srcOrd="8" destOrd="0" parTransId="{FC3E27E0-7488-43B0-BF6C-1246CFADB3C4}" sibTransId="{11AFB3CF-DC89-4F71-984D-FD27B6885F0B}"/>
    <dgm:cxn modelId="{19210A29-427E-42E3-BBBD-ED0F48094D57}" srcId="{77D4E9F9-997F-47C1-8EC1-3B294AEE93D2}" destId="{DE2F4617-0460-498D-8509-99AF891C6ECD}" srcOrd="2" destOrd="0" parTransId="{CC55D483-2AAC-4337-89F0-15344D58DD4D}" sibTransId="{E3095B38-D5A2-42B2-AA5C-C8FB648C0E26}"/>
    <dgm:cxn modelId="{FF8C602E-E867-4AE3-A286-B6C736781F9D}" type="presOf" srcId="{BFB71EE0-0557-4518-A1C3-6568194F17BD}" destId="{FA6EA21B-A8BB-4824-B528-C7AFE840BADF}" srcOrd="0" destOrd="0" presId="urn:microsoft.com/office/officeart/2005/8/layout/radial3"/>
    <dgm:cxn modelId="{474FC635-8E05-4C96-808E-9FBE6E5494FC}" srcId="{2E75379D-BCD6-4F9C-B0AA-CB94561B5254}" destId="{77D4E9F9-997F-47C1-8EC1-3B294AEE93D2}" srcOrd="0" destOrd="0" parTransId="{8254B4CA-B26F-4785-BC3E-F04F9E83B40A}" sibTransId="{CA00E592-C5CD-4A1D-BBA3-FB063969DED0}"/>
    <dgm:cxn modelId="{9DFC8037-5F82-4E32-9662-9D50BC4AE373}" srcId="{77D4E9F9-997F-47C1-8EC1-3B294AEE93D2}" destId="{E2D86EBC-94E7-4744-9D2E-EB4286200F0E}" srcOrd="1" destOrd="0" parTransId="{12EC20DF-A760-49AA-A1E1-FFA75D2D3581}" sibTransId="{1D79E068-7456-437C-87EF-C12DB8B9DD5A}"/>
    <dgm:cxn modelId="{8F4AD139-9712-4A9F-9421-0382EBEB5804}" type="presOf" srcId="{DE2F4617-0460-498D-8509-99AF891C6ECD}" destId="{AD6DADEC-24CF-46B3-B31F-13CEA4942839}" srcOrd="0" destOrd="0" presId="urn:microsoft.com/office/officeart/2005/8/layout/radial3"/>
    <dgm:cxn modelId="{B779C865-F9ED-4F3B-8C1E-3BA476B81640}" type="presOf" srcId="{5DD10704-BC15-4B22-A424-14B35E52855C}" destId="{B43C2ECF-906F-4836-8891-8FC43E827EA7}" srcOrd="0" destOrd="0" presId="urn:microsoft.com/office/officeart/2005/8/layout/radial3"/>
    <dgm:cxn modelId="{FC68A26E-11B6-4ACE-8DA8-D26917DBB97A}" type="presOf" srcId="{E2D86EBC-94E7-4744-9D2E-EB4286200F0E}" destId="{CD6910A6-C773-4D18-BD8A-6ECB6FE074E5}" srcOrd="0" destOrd="0" presId="urn:microsoft.com/office/officeart/2005/8/layout/radial3"/>
    <dgm:cxn modelId="{92D30951-1B28-4FAF-A1BE-CA348E7C66DA}" type="presOf" srcId="{2E75379D-BCD6-4F9C-B0AA-CB94561B5254}" destId="{F615C52A-09F4-4474-B1B8-AA99C6B50F24}" srcOrd="0" destOrd="0" presId="urn:microsoft.com/office/officeart/2005/8/layout/radial3"/>
    <dgm:cxn modelId="{A1B1BD53-6570-49C9-BCB7-A49D9C4AB602}" srcId="{77D4E9F9-997F-47C1-8EC1-3B294AEE93D2}" destId="{EA32EA61-0903-4787-B380-B1D74340AC1A}" srcOrd="3" destOrd="0" parTransId="{9BBD5E71-2F96-4575-8092-4EB1A2A7535E}" sibTransId="{A7931C28-9745-4FF6-B61B-9C7C209CF1C5}"/>
    <dgm:cxn modelId="{EF9AA18B-CB7D-42EE-AB9E-3CC26C701EF8}" type="presOf" srcId="{EA32EA61-0903-4787-B380-B1D74340AC1A}" destId="{6995ABF5-16E7-47B3-ACBE-33E38AA346D6}" srcOrd="0" destOrd="0" presId="urn:microsoft.com/office/officeart/2005/8/layout/radial3"/>
    <dgm:cxn modelId="{612C85A5-8F0A-4F1F-A4A2-76E57251B465}" type="presOf" srcId="{56F678D7-A4C8-4228-AEF4-370D2AC72416}" destId="{548510A7-1C92-4078-90A0-4927A2F81D72}" srcOrd="0" destOrd="0" presId="urn:microsoft.com/office/officeart/2005/8/layout/radial3"/>
    <dgm:cxn modelId="{47BC44AA-B455-4062-8EF3-16E0A5744BC4}" type="presOf" srcId="{64664ADA-638E-4D2B-A4CE-8F2D2A953CB4}" destId="{14294777-2EC6-44BA-8D74-505A6EE5C46F}" srcOrd="0" destOrd="0" presId="urn:microsoft.com/office/officeart/2005/8/layout/radial3"/>
    <dgm:cxn modelId="{8098A3AA-387D-4EE1-9A8B-5D71469128D6}" srcId="{77D4E9F9-997F-47C1-8EC1-3B294AEE93D2}" destId="{82DCF9D2-0375-46B1-BEF6-B6083F01707E}" srcOrd="6" destOrd="0" parTransId="{C0E2C371-F5D1-4CEC-9A88-6CD2B05F213D}" sibTransId="{4AAFBF3C-81D4-4FC3-83D9-162CB5B94A38}"/>
    <dgm:cxn modelId="{3EF75AB4-99D6-430E-B338-40322B70F64D}" type="presOf" srcId="{77D4E9F9-997F-47C1-8EC1-3B294AEE93D2}" destId="{F705AD19-6D71-440D-A515-13E4DD17F7D4}" srcOrd="0" destOrd="0" presId="urn:microsoft.com/office/officeart/2005/8/layout/radial3"/>
    <dgm:cxn modelId="{B2DC51C6-D42C-4402-A4CE-660798C874C7}" srcId="{77D4E9F9-997F-47C1-8EC1-3B294AEE93D2}" destId="{56F678D7-A4C8-4228-AEF4-370D2AC72416}" srcOrd="4" destOrd="0" parTransId="{908AE664-9117-49C2-BA86-9430E7ED3A86}" sibTransId="{FF163D49-087A-4470-90B0-647F887764F0}"/>
    <dgm:cxn modelId="{BDE998CE-9F24-4607-89F9-B4463E69536D}" srcId="{77D4E9F9-997F-47C1-8EC1-3B294AEE93D2}" destId="{64664ADA-638E-4D2B-A4CE-8F2D2A953CB4}" srcOrd="7" destOrd="0" parTransId="{C5A4C8D3-DA2E-4A32-B307-2314088B3E9C}" sibTransId="{BE92C044-B099-4028-9F75-75092607B540}"/>
    <dgm:cxn modelId="{290590DA-2CFF-4BAB-AF4D-46F75363B1E6}" srcId="{77D4E9F9-997F-47C1-8EC1-3B294AEE93D2}" destId="{8088F6D5-C836-4F28-B1FE-8737D5828A31}" srcOrd="5" destOrd="0" parTransId="{A5E01E12-36F4-4A14-B527-C912F4173C0B}" sibTransId="{B7755DB8-4A21-4CE8-A378-1F02CD664C43}"/>
    <dgm:cxn modelId="{AC47DFE9-CF25-451F-9A99-C4A70982B155}" type="presOf" srcId="{8088F6D5-C836-4F28-B1FE-8737D5828A31}" destId="{BA29D2F9-8CFF-4DC0-868E-02E2DAAFF0EE}" srcOrd="0" destOrd="0" presId="urn:microsoft.com/office/officeart/2005/8/layout/radial3"/>
    <dgm:cxn modelId="{06E478E2-2A9C-49E2-B551-4C34491FF62D}" type="presParOf" srcId="{F615C52A-09F4-4474-B1B8-AA99C6B50F24}" destId="{4AC845F9-CFDE-4518-81A6-620F3C2A9EEC}" srcOrd="0" destOrd="0" presId="urn:microsoft.com/office/officeart/2005/8/layout/radial3"/>
    <dgm:cxn modelId="{0D6DDA32-FADC-41BB-A8E6-86389E9D7431}" type="presParOf" srcId="{4AC845F9-CFDE-4518-81A6-620F3C2A9EEC}" destId="{F705AD19-6D71-440D-A515-13E4DD17F7D4}" srcOrd="0" destOrd="0" presId="urn:microsoft.com/office/officeart/2005/8/layout/radial3"/>
    <dgm:cxn modelId="{D24BD4AF-8132-45C2-9330-938E2B7CBDD8}" type="presParOf" srcId="{4AC845F9-CFDE-4518-81A6-620F3C2A9EEC}" destId="{FA6EA21B-A8BB-4824-B528-C7AFE840BADF}" srcOrd="1" destOrd="0" presId="urn:microsoft.com/office/officeart/2005/8/layout/radial3"/>
    <dgm:cxn modelId="{FCA98347-A2D9-49AF-89E3-1FB77083412D}" type="presParOf" srcId="{4AC845F9-CFDE-4518-81A6-620F3C2A9EEC}" destId="{CD6910A6-C773-4D18-BD8A-6ECB6FE074E5}" srcOrd="2" destOrd="0" presId="urn:microsoft.com/office/officeart/2005/8/layout/radial3"/>
    <dgm:cxn modelId="{B0112457-4D70-4DB4-BB21-B4DBC4A10974}" type="presParOf" srcId="{4AC845F9-CFDE-4518-81A6-620F3C2A9EEC}" destId="{AD6DADEC-24CF-46B3-B31F-13CEA4942839}" srcOrd="3" destOrd="0" presId="urn:microsoft.com/office/officeart/2005/8/layout/radial3"/>
    <dgm:cxn modelId="{752A50DC-36E9-4AD8-BE1E-BC63A1631C89}" type="presParOf" srcId="{4AC845F9-CFDE-4518-81A6-620F3C2A9EEC}" destId="{6995ABF5-16E7-47B3-ACBE-33E38AA346D6}" srcOrd="4" destOrd="0" presId="urn:microsoft.com/office/officeart/2005/8/layout/radial3"/>
    <dgm:cxn modelId="{3C6E9280-1CCF-4470-BB5D-8B4B79ACF3BD}" type="presParOf" srcId="{4AC845F9-CFDE-4518-81A6-620F3C2A9EEC}" destId="{548510A7-1C92-4078-90A0-4927A2F81D72}" srcOrd="5" destOrd="0" presId="urn:microsoft.com/office/officeart/2005/8/layout/radial3"/>
    <dgm:cxn modelId="{DA76B117-D258-4B40-A4AE-414EBE153E2A}" type="presParOf" srcId="{4AC845F9-CFDE-4518-81A6-620F3C2A9EEC}" destId="{BA29D2F9-8CFF-4DC0-868E-02E2DAAFF0EE}" srcOrd="6" destOrd="0" presId="urn:microsoft.com/office/officeart/2005/8/layout/radial3"/>
    <dgm:cxn modelId="{6A9A9035-3931-4BE4-904A-C57A4FBDAD3C}" type="presParOf" srcId="{4AC845F9-CFDE-4518-81A6-620F3C2A9EEC}" destId="{F72A05EA-2EB0-4CDF-BA1F-EB5BD7469412}" srcOrd="7" destOrd="0" presId="urn:microsoft.com/office/officeart/2005/8/layout/radial3"/>
    <dgm:cxn modelId="{3C067481-D7A2-4380-B137-133236A46E07}" type="presParOf" srcId="{4AC845F9-CFDE-4518-81A6-620F3C2A9EEC}" destId="{14294777-2EC6-44BA-8D74-505A6EE5C46F}" srcOrd="8" destOrd="0" presId="urn:microsoft.com/office/officeart/2005/8/layout/radial3"/>
    <dgm:cxn modelId="{476E7E72-F114-4668-963E-1DAD68BF03E0}" type="presParOf" srcId="{4AC845F9-CFDE-4518-81A6-620F3C2A9EEC}" destId="{B43C2ECF-906F-4836-8891-8FC43E827EA7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40B04-7770-4B54-9486-33AAB345A7AF}">
      <dsp:nvSpPr>
        <dsp:cNvPr id="0" name=""/>
        <dsp:cNvSpPr/>
      </dsp:nvSpPr>
      <dsp:spPr>
        <a:xfrm>
          <a:off x="7535" y="80177"/>
          <a:ext cx="1017984" cy="10179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Loose sand </a:t>
          </a:r>
          <a:endParaRPr lang="en-SD" sz="1400" kern="1200" dirty="0"/>
        </a:p>
      </dsp:txBody>
      <dsp:txXfrm>
        <a:off x="156615" y="229257"/>
        <a:ext cx="719824" cy="719824"/>
      </dsp:txXfrm>
    </dsp:sp>
    <dsp:sp modelId="{3E6B7C5F-3B87-4D8B-86E8-25187BF26B3A}">
      <dsp:nvSpPr>
        <dsp:cNvPr id="0" name=""/>
        <dsp:cNvSpPr/>
      </dsp:nvSpPr>
      <dsp:spPr>
        <a:xfrm>
          <a:off x="1108180" y="306577"/>
          <a:ext cx="590430" cy="59043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D" sz="1000" kern="1200"/>
        </a:p>
      </dsp:txBody>
      <dsp:txXfrm>
        <a:off x="1186441" y="532357"/>
        <a:ext cx="433908" cy="138870"/>
      </dsp:txXfrm>
    </dsp:sp>
    <dsp:sp modelId="{69FDB43C-3372-4A2E-B715-5DFBB130FC95}">
      <dsp:nvSpPr>
        <dsp:cNvPr id="0" name=""/>
        <dsp:cNvSpPr/>
      </dsp:nvSpPr>
      <dsp:spPr>
        <a:xfrm>
          <a:off x="3550823" y="134894"/>
          <a:ext cx="1017984" cy="10179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cyclic loading </a:t>
          </a:r>
          <a:endParaRPr lang="en-SD" sz="1400" kern="1200" dirty="0"/>
        </a:p>
      </dsp:txBody>
      <dsp:txXfrm>
        <a:off x="3699903" y="283974"/>
        <a:ext cx="719824" cy="719824"/>
      </dsp:txXfrm>
    </dsp:sp>
    <dsp:sp modelId="{D0E08150-A374-44C6-A4CA-96679E45E497}">
      <dsp:nvSpPr>
        <dsp:cNvPr id="0" name=""/>
        <dsp:cNvSpPr/>
      </dsp:nvSpPr>
      <dsp:spPr>
        <a:xfrm>
          <a:off x="2881916" y="293954"/>
          <a:ext cx="590430" cy="59043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D" sz="1000" kern="1200"/>
        </a:p>
      </dsp:txBody>
      <dsp:txXfrm>
        <a:off x="2960177" y="519734"/>
        <a:ext cx="433908" cy="138870"/>
      </dsp:txXfrm>
    </dsp:sp>
    <dsp:sp modelId="{DB75701F-B181-492D-801D-88FDA4CD778D}">
      <dsp:nvSpPr>
        <dsp:cNvPr id="0" name=""/>
        <dsp:cNvSpPr/>
      </dsp:nvSpPr>
      <dsp:spPr>
        <a:xfrm>
          <a:off x="1787237" y="134904"/>
          <a:ext cx="1017984" cy="10179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 GWT</a:t>
          </a:r>
          <a:endParaRPr lang="en-SD" sz="1400" kern="1200" dirty="0"/>
        </a:p>
      </dsp:txBody>
      <dsp:txXfrm>
        <a:off x="1936317" y="283984"/>
        <a:ext cx="719824" cy="719824"/>
      </dsp:txXfrm>
    </dsp:sp>
    <dsp:sp modelId="{8D99EA9E-4E56-46D8-8770-43B365C93EB7}">
      <dsp:nvSpPr>
        <dsp:cNvPr id="0" name=""/>
        <dsp:cNvSpPr/>
      </dsp:nvSpPr>
      <dsp:spPr>
        <a:xfrm>
          <a:off x="6363828" y="369334"/>
          <a:ext cx="590430" cy="59043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D" sz="1000" kern="1200"/>
        </a:p>
      </dsp:txBody>
      <dsp:txXfrm>
        <a:off x="6442089" y="595114"/>
        <a:ext cx="433908" cy="138870"/>
      </dsp:txXfrm>
    </dsp:sp>
    <dsp:sp modelId="{3DDFDE67-F835-4AD4-B179-6586A7873860}">
      <dsp:nvSpPr>
        <dsp:cNvPr id="0" name=""/>
        <dsp:cNvSpPr/>
      </dsp:nvSpPr>
      <dsp:spPr>
        <a:xfrm>
          <a:off x="5341880" y="113700"/>
          <a:ext cx="1017984" cy="10179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ea typeface="Cambria Math" panose="02040503050406030204" pitchFamily="18" charset="0"/>
            </a:rPr>
            <a:t>u</a:t>
          </a:r>
          <a14:m xmlns:a14="http://schemas.microsoft.com/office/drawing/2010/main">
            <m:oMath xmlns:m="http://schemas.openxmlformats.org/officeDocument/2006/math">
              <m:r>
                <a:rPr lang="en-SD" sz="1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↑</m:t>
              </m:r>
            </m:oMath>
          </a14:m>
          <a:endParaRPr lang="en-US" sz="1400" kern="1200" dirty="0">
            <a:ea typeface="Cambria Math" panose="02040503050406030204" pitchFamily="18" charset="0"/>
          </a:endParaRPr>
        </a:p>
      </dsp:txBody>
      <dsp:txXfrm>
        <a:off x="5490960" y="262780"/>
        <a:ext cx="719824" cy="719824"/>
      </dsp:txXfrm>
    </dsp:sp>
    <dsp:sp modelId="{36E84CFD-6D77-47B5-9021-DCA62141DF12}">
      <dsp:nvSpPr>
        <dsp:cNvPr id="0" name=""/>
        <dsp:cNvSpPr/>
      </dsp:nvSpPr>
      <dsp:spPr>
        <a:xfrm>
          <a:off x="4704798" y="369334"/>
          <a:ext cx="590430" cy="590430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D" sz="1500" kern="1200"/>
        </a:p>
      </dsp:txBody>
      <dsp:txXfrm>
        <a:off x="4783059" y="490963"/>
        <a:ext cx="433908" cy="347172"/>
      </dsp:txXfrm>
    </dsp:sp>
    <dsp:sp modelId="{04B71025-7416-4353-ADF5-4E607FEAEEAB}">
      <dsp:nvSpPr>
        <dsp:cNvPr id="0" name=""/>
        <dsp:cNvSpPr/>
      </dsp:nvSpPr>
      <dsp:spPr>
        <a:xfrm>
          <a:off x="7045592" y="117497"/>
          <a:ext cx="1017984" cy="10179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𝜎</m:t>
              </m:r>
            </m:oMath>
          </a14:m>
          <a:r>
            <a:rPr lang="en-US" sz="1400" kern="1200" dirty="0"/>
            <a:t> constant </a:t>
          </a:r>
          <a:endParaRPr lang="en-SD" sz="1400" kern="1200" dirty="0"/>
        </a:p>
      </dsp:txBody>
      <dsp:txXfrm>
        <a:off x="7194672" y="266577"/>
        <a:ext cx="719824" cy="719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BCF46-A193-40F1-A1D9-619DF1A54289}">
      <dsp:nvSpPr>
        <dsp:cNvPr id="0" name=""/>
        <dsp:cNvSpPr/>
      </dsp:nvSpPr>
      <dsp:spPr>
        <a:xfrm>
          <a:off x="2197648" y="568"/>
          <a:ext cx="3296473" cy="22165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Accuracy is limited (because of the complexity of geological formations )</a:t>
          </a:r>
          <a:endParaRPr lang="tr-TR" sz="2200" kern="1200" dirty="0"/>
        </a:p>
      </dsp:txBody>
      <dsp:txXfrm>
        <a:off x="2197648" y="277640"/>
        <a:ext cx="2465256" cy="1662434"/>
      </dsp:txXfrm>
    </dsp:sp>
    <dsp:sp modelId="{6690CFC8-4E7D-49E6-A527-68A439927321}">
      <dsp:nvSpPr>
        <dsp:cNvPr id="0" name=""/>
        <dsp:cNvSpPr/>
      </dsp:nvSpPr>
      <dsp:spPr>
        <a:xfrm>
          <a:off x="0" y="568"/>
          <a:ext cx="2197648" cy="22165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Traditional methods</a:t>
          </a:r>
          <a:endParaRPr lang="tr-TR" sz="2900" kern="1200" dirty="0"/>
        </a:p>
      </dsp:txBody>
      <dsp:txXfrm>
        <a:off x="107280" y="107848"/>
        <a:ext cx="1983088" cy="2002018"/>
      </dsp:txXfrm>
    </dsp:sp>
    <dsp:sp modelId="{55CD35B3-90B1-4444-8292-C1636C07ACA7}">
      <dsp:nvSpPr>
        <dsp:cNvPr id="0" name=""/>
        <dsp:cNvSpPr/>
      </dsp:nvSpPr>
      <dsp:spPr>
        <a:xfrm>
          <a:off x="2197648" y="2438804"/>
          <a:ext cx="3296473" cy="22165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transformative opportunity to overcome the accuracy  challenges</a:t>
          </a:r>
          <a:endParaRPr lang="tr-TR" sz="2200" kern="1200" dirty="0"/>
        </a:p>
      </dsp:txBody>
      <dsp:txXfrm>
        <a:off x="2197648" y="2715876"/>
        <a:ext cx="2465256" cy="1662434"/>
      </dsp:txXfrm>
    </dsp:sp>
    <dsp:sp modelId="{72F3020A-FE88-413B-82DA-8FECE2BC334C}">
      <dsp:nvSpPr>
        <dsp:cNvPr id="0" name=""/>
        <dsp:cNvSpPr/>
      </dsp:nvSpPr>
      <dsp:spPr>
        <a:xfrm>
          <a:off x="0" y="2438804"/>
          <a:ext cx="2197648" cy="22165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ML Models</a:t>
          </a:r>
          <a:endParaRPr lang="tr-TR" sz="2900" kern="1200" dirty="0"/>
        </a:p>
      </dsp:txBody>
      <dsp:txXfrm>
        <a:off x="107280" y="2546084"/>
        <a:ext cx="1983088" cy="2002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9ED23-ED43-41F0-97A7-179E81DEA130}">
      <dsp:nvSpPr>
        <dsp:cNvPr id="0" name=""/>
        <dsp:cNvSpPr/>
      </dsp:nvSpPr>
      <dsp:spPr>
        <a:xfrm>
          <a:off x="3344" y="25410"/>
          <a:ext cx="2904042" cy="7260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>
              <a:solidFill>
                <a:schemeClr val="bg1"/>
              </a:solidFill>
            </a:rPr>
            <a:t>Data Collection</a:t>
          </a:r>
          <a:endParaRPr lang="en-US" sz="2300" kern="1200" dirty="0">
            <a:solidFill>
              <a:schemeClr val="bg1"/>
            </a:solidFill>
          </a:endParaRPr>
        </a:p>
      </dsp:txBody>
      <dsp:txXfrm>
        <a:off x="24608" y="46674"/>
        <a:ext cx="2861514" cy="683482"/>
      </dsp:txXfrm>
    </dsp:sp>
    <dsp:sp modelId="{A6788F9C-1A6A-4701-ACD8-0F316EF75F7F}">
      <dsp:nvSpPr>
        <dsp:cNvPr id="0" name=""/>
        <dsp:cNvSpPr/>
      </dsp:nvSpPr>
      <dsp:spPr>
        <a:xfrm>
          <a:off x="3313952" y="25410"/>
          <a:ext cx="2904042" cy="7260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88891"/>
                <a:satOff val="-2108"/>
                <a:lumOff val="12475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shade val="80000"/>
                <a:hueOff val="88891"/>
                <a:satOff val="-2108"/>
                <a:lumOff val="1247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>
              <a:solidFill>
                <a:schemeClr val="bg1"/>
              </a:solidFill>
            </a:rPr>
            <a:t>Data</a:t>
          </a:r>
          <a:r>
            <a:rPr lang="en-US" sz="2300" b="1" i="0" kern="1200" dirty="0"/>
            <a:t> </a:t>
          </a:r>
          <a:r>
            <a:rPr lang="en-US" sz="2300" b="1" i="0" kern="1200" dirty="0">
              <a:solidFill>
                <a:schemeClr val="bg1"/>
              </a:solidFill>
            </a:rPr>
            <a:t>Processing</a:t>
          </a:r>
          <a:endParaRPr lang="en-SD" sz="2300" kern="1200" dirty="0">
            <a:solidFill>
              <a:schemeClr val="bg1"/>
            </a:solidFill>
          </a:endParaRPr>
        </a:p>
      </dsp:txBody>
      <dsp:txXfrm>
        <a:off x="3335216" y="46674"/>
        <a:ext cx="2861514" cy="683482"/>
      </dsp:txXfrm>
    </dsp:sp>
    <dsp:sp modelId="{FE33F814-E2D9-4D63-9296-F2E2D7C894CA}">
      <dsp:nvSpPr>
        <dsp:cNvPr id="0" name=""/>
        <dsp:cNvSpPr/>
      </dsp:nvSpPr>
      <dsp:spPr>
        <a:xfrm rot="5400000">
          <a:off x="4702447" y="814946"/>
          <a:ext cx="127051" cy="12705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7A04FA-F88B-4F43-84C8-5ED3DC62A75B}">
      <dsp:nvSpPr>
        <dsp:cNvPr id="0" name=""/>
        <dsp:cNvSpPr/>
      </dsp:nvSpPr>
      <dsp:spPr>
        <a:xfrm>
          <a:off x="3313952" y="1005524"/>
          <a:ext cx="2904042" cy="72601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Feature Engineering</a:t>
          </a:r>
          <a:endParaRPr lang="en-SD" sz="2300" kern="1200"/>
        </a:p>
      </dsp:txBody>
      <dsp:txXfrm>
        <a:off x="3335216" y="1026788"/>
        <a:ext cx="2861514" cy="683482"/>
      </dsp:txXfrm>
    </dsp:sp>
    <dsp:sp modelId="{1204C799-13BC-430C-A935-86C61E73F614}">
      <dsp:nvSpPr>
        <dsp:cNvPr id="0" name=""/>
        <dsp:cNvSpPr/>
      </dsp:nvSpPr>
      <dsp:spPr>
        <a:xfrm rot="5400000">
          <a:off x="4702447" y="1795061"/>
          <a:ext cx="127051" cy="12705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35551"/>
                <a:satOff val="-810"/>
                <a:lumOff val="4461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shade val="90000"/>
                <a:hueOff val="35551"/>
                <a:satOff val="-810"/>
                <a:lumOff val="446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D5057A-2CCB-47CF-9367-E4CBE416C6CB}">
      <dsp:nvSpPr>
        <dsp:cNvPr id="0" name=""/>
        <dsp:cNvSpPr/>
      </dsp:nvSpPr>
      <dsp:spPr>
        <a:xfrm>
          <a:off x="3313952" y="1985638"/>
          <a:ext cx="2904042" cy="72601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Data Normalization </a:t>
          </a:r>
          <a:endParaRPr lang="en-SD" sz="2300" kern="1200" dirty="0"/>
        </a:p>
      </dsp:txBody>
      <dsp:txXfrm>
        <a:off x="3335216" y="2006902"/>
        <a:ext cx="2861514" cy="683482"/>
      </dsp:txXfrm>
    </dsp:sp>
    <dsp:sp modelId="{3EF3646D-72A0-4B70-8569-ED8404FE5925}">
      <dsp:nvSpPr>
        <dsp:cNvPr id="0" name=""/>
        <dsp:cNvSpPr/>
      </dsp:nvSpPr>
      <dsp:spPr>
        <a:xfrm rot="5400000">
          <a:off x="4702447" y="2775175"/>
          <a:ext cx="127051" cy="12705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71102"/>
                <a:satOff val="-1620"/>
                <a:lumOff val="8922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shade val="90000"/>
                <a:hueOff val="71102"/>
                <a:satOff val="-1620"/>
                <a:lumOff val="892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65E0FE-81A5-48BF-90CB-9915870300CE}">
      <dsp:nvSpPr>
        <dsp:cNvPr id="0" name=""/>
        <dsp:cNvSpPr/>
      </dsp:nvSpPr>
      <dsp:spPr>
        <a:xfrm>
          <a:off x="3313952" y="2965753"/>
          <a:ext cx="2904042" cy="72601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Dataset Splitting</a:t>
          </a:r>
          <a:endParaRPr lang="en-US" sz="2300" kern="1200"/>
        </a:p>
      </dsp:txBody>
      <dsp:txXfrm>
        <a:off x="3335216" y="2987017"/>
        <a:ext cx="2861514" cy="683482"/>
      </dsp:txXfrm>
    </dsp:sp>
    <dsp:sp modelId="{EDCD6781-0401-45C8-B5B3-0C45A9B8D75C}">
      <dsp:nvSpPr>
        <dsp:cNvPr id="0" name=""/>
        <dsp:cNvSpPr/>
      </dsp:nvSpPr>
      <dsp:spPr>
        <a:xfrm>
          <a:off x="6624560" y="25410"/>
          <a:ext cx="2904042" cy="7260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177783"/>
                <a:satOff val="-4216"/>
                <a:lumOff val="2495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shade val="80000"/>
                <a:hueOff val="177783"/>
                <a:satOff val="-4216"/>
                <a:lumOff val="2495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>
              <a:solidFill>
                <a:schemeClr val="bg1"/>
              </a:solidFill>
            </a:rPr>
            <a:t>Model Training and Evaluation</a:t>
          </a:r>
          <a:endParaRPr lang="en-SD" sz="2300" kern="1200" dirty="0">
            <a:solidFill>
              <a:schemeClr val="bg1"/>
            </a:solidFill>
          </a:endParaRPr>
        </a:p>
      </dsp:txBody>
      <dsp:txXfrm>
        <a:off x="6645824" y="46674"/>
        <a:ext cx="2861514" cy="683482"/>
      </dsp:txXfrm>
    </dsp:sp>
    <dsp:sp modelId="{6B9BF09E-95F4-4F8D-870B-FD3255B857DF}">
      <dsp:nvSpPr>
        <dsp:cNvPr id="0" name=""/>
        <dsp:cNvSpPr/>
      </dsp:nvSpPr>
      <dsp:spPr>
        <a:xfrm rot="5400000">
          <a:off x="8013055" y="814946"/>
          <a:ext cx="127051" cy="12705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106653"/>
                <a:satOff val="-2430"/>
                <a:lumOff val="13384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shade val="90000"/>
                <a:hueOff val="106653"/>
                <a:satOff val="-2430"/>
                <a:lumOff val="133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55F416-3B2E-4938-BD34-E2B7D90342A0}">
      <dsp:nvSpPr>
        <dsp:cNvPr id="0" name=""/>
        <dsp:cNvSpPr/>
      </dsp:nvSpPr>
      <dsp:spPr>
        <a:xfrm>
          <a:off x="6624560" y="1005524"/>
          <a:ext cx="2904042" cy="72601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Deep Learning Model</a:t>
          </a:r>
          <a:endParaRPr lang="en-SD" sz="2300" kern="1200"/>
        </a:p>
      </dsp:txBody>
      <dsp:txXfrm>
        <a:off x="6645824" y="1026788"/>
        <a:ext cx="2861514" cy="683482"/>
      </dsp:txXfrm>
    </dsp:sp>
    <dsp:sp modelId="{5601DCF1-F939-490E-9A57-B794FC2FFA2C}">
      <dsp:nvSpPr>
        <dsp:cNvPr id="0" name=""/>
        <dsp:cNvSpPr/>
      </dsp:nvSpPr>
      <dsp:spPr>
        <a:xfrm rot="5400000">
          <a:off x="8013055" y="1795061"/>
          <a:ext cx="127051" cy="12705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142203"/>
                <a:satOff val="-3240"/>
                <a:lumOff val="17845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shade val="90000"/>
                <a:hueOff val="142203"/>
                <a:satOff val="-3240"/>
                <a:lumOff val="178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70A7C9-3975-4C2E-8FD9-6111ABBB754F}">
      <dsp:nvSpPr>
        <dsp:cNvPr id="0" name=""/>
        <dsp:cNvSpPr/>
      </dsp:nvSpPr>
      <dsp:spPr>
        <a:xfrm>
          <a:off x="6624560" y="1985638"/>
          <a:ext cx="2904042" cy="72601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Model Deployment and Monitoring</a:t>
          </a:r>
          <a:endParaRPr lang="en-SD" sz="2300" kern="1200"/>
        </a:p>
      </dsp:txBody>
      <dsp:txXfrm>
        <a:off x="6645824" y="2006902"/>
        <a:ext cx="2861514" cy="683482"/>
      </dsp:txXfrm>
    </dsp:sp>
    <dsp:sp modelId="{6C036AEB-11C7-46EF-9E72-F4D492CFA883}">
      <dsp:nvSpPr>
        <dsp:cNvPr id="0" name=""/>
        <dsp:cNvSpPr/>
      </dsp:nvSpPr>
      <dsp:spPr>
        <a:xfrm rot="5400000">
          <a:off x="8013055" y="2775175"/>
          <a:ext cx="127051" cy="127051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177754"/>
                <a:satOff val="-4050"/>
                <a:lumOff val="22306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shade val="90000"/>
                <a:hueOff val="177754"/>
                <a:satOff val="-4050"/>
                <a:lumOff val="2230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8AB2C3-3B91-4C36-B820-79A8DCBC58CA}">
      <dsp:nvSpPr>
        <dsp:cNvPr id="0" name=""/>
        <dsp:cNvSpPr/>
      </dsp:nvSpPr>
      <dsp:spPr>
        <a:xfrm>
          <a:off x="6624560" y="2965753"/>
          <a:ext cx="2904042" cy="72601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Risk Assessment API</a:t>
          </a:r>
          <a:endParaRPr lang="en-US" sz="2300" kern="1200"/>
        </a:p>
      </dsp:txBody>
      <dsp:txXfrm>
        <a:off x="6645824" y="2987017"/>
        <a:ext cx="2861514" cy="683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39509-F08F-4202-A69D-47919F94F35C}">
      <dsp:nvSpPr>
        <dsp:cNvPr id="0" name=""/>
        <dsp:cNvSpPr/>
      </dsp:nvSpPr>
      <dsp:spPr>
        <a:xfrm>
          <a:off x="534251" y="2025315"/>
          <a:ext cx="1759887" cy="8799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</a:t>
          </a:r>
          <a:endParaRPr lang="tr-TR" sz="1600" kern="1200" dirty="0"/>
        </a:p>
      </dsp:txBody>
      <dsp:txXfrm>
        <a:off x="560024" y="2051088"/>
        <a:ext cx="1708341" cy="828397"/>
      </dsp:txXfrm>
    </dsp:sp>
    <dsp:sp modelId="{3A62D5EC-7127-4122-ADA6-45D3086184C8}">
      <dsp:nvSpPr>
        <dsp:cNvPr id="0" name=""/>
        <dsp:cNvSpPr/>
      </dsp:nvSpPr>
      <dsp:spPr>
        <a:xfrm rot="17350740">
          <a:off x="1574714" y="1437289"/>
          <a:ext cx="214280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142803" y="160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800" kern="1200"/>
        </a:p>
      </dsp:txBody>
      <dsp:txXfrm>
        <a:off x="2592546" y="1399781"/>
        <a:ext cx="107140" cy="107140"/>
      </dsp:txXfrm>
    </dsp:sp>
    <dsp:sp modelId="{968D240C-DBB9-4556-9356-4A6DCCB71F53}">
      <dsp:nvSpPr>
        <dsp:cNvPr id="0" name=""/>
        <dsp:cNvSpPr/>
      </dsp:nvSpPr>
      <dsp:spPr>
        <a:xfrm>
          <a:off x="2998093" y="1444"/>
          <a:ext cx="1759887" cy="8799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Collection</a:t>
          </a:r>
          <a:endParaRPr lang="tr-TR" sz="1600" kern="1200" dirty="0"/>
        </a:p>
      </dsp:txBody>
      <dsp:txXfrm>
        <a:off x="3023866" y="27217"/>
        <a:ext cx="1708341" cy="828397"/>
      </dsp:txXfrm>
    </dsp:sp>
    <dsp:sp modelId="{835ECC55-304B-4873-A376-9A9ACF540600}">
      <dsp:nvSpPr>
        <dsp:cNvPr id="0" name=""/>
        <dsp:cNvSpPr/>
      </dsp:nvSpPr>
      <dsp:spPr>
        <a:xfrm>
          <a:off x="4757981" y="425354"/>
          <a:ext cx="70395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3954" y="1606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092359" y="423817"/>
        <a:ext cx="35197" cy="35197"/>
      </dsp:txXfrm>
    </dsp:sp>
    <dsp:sp modelId="{C81C58E0-00B9-4FC1-A40C-1471027429A9}">
      <dsp:nvSpPr>
        <dsp:cNvPr id="0" name=""/>
        <dsp:cNvSpPr/>
      </dsp:nvSpPr>
      <dsp:spPr>
        <a:xfrm>
          <a:off x="5461936" y="1444"/>
          <a:ext cx="1759887" cy="8799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Literature:</a:t>
          </a:r>
          <a:r>
            <a:rPr lang="nn-NO" sz="1800" kern="1200" dirty="0"/>
            <a:t>CPT data , SPT </a:t>
          </a:r>
          <a:r>
            <a:rPr lang="tr-TR" sz="1800" kern="1200" dirty="0" err="1"/>
            <a:t>and</a:t>
          </a:r>
          <a:r>
            <a:rPr lang="tr-TR" sz="1800" kern="1200" dirty="0"/>
            <a:t> </a:t>
          </a:r>
          <a:r>
            <a:rPr lang="tr-TR" sz="1800" kern="1200" dirty="0" err="1"/>
            <a:t>Vs</a:t>
          </a:r>
          <a:r>
            <a:rPr lang="tr-TR" sz="1800" kern="1200" dirty="0"/>
            <a:t> data set</a:t>
          </a:r>
          <a:r>
            <a:rPr lang="en-US" sz="1800" kern="1200" dirty="0"/>
            <a:t>s</a:t>
          </a:r>
          <a:endParaRPr lang="tr-TR" sz="1800" kern="1200" dirty="0"/>
        </a:p>
      </dsp:txBody>
      <dsp:txXfrm>
        <a:off x="5487709" y="27217"/>
        <a:ext cx="1708341" cy="828397"/>
      </dsp:txXfrm>
    </dsp:sp>
    <dsp:sp modelId="{1014C35F-F468-4201-8E79-96784E0D4047}">
      <dsp:nvSpPr>
        <dsp:cNvPr id="0" name=""/>
        <dsp:cNvSpPr/>
      </dsp:nvSpPr>
      <dsp:spPr>
        <a:xfrm rot="18289469">
          <a:off x="2029762" y="1943257"/>
          <a:ext cx="123270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32706" y="160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2615298" y="1928501"/>
        <a:ext cx="61635" cy="61635"/>
      </dsp:txXfrm>
    </dsp:sp>
    <dsp:sp modelId="{8D0E12C9-5B47-4EFE-91FA-03B5D46189EF}">
      <dsp:nvSpPr>
        <dsp:cNvPr id="0" name=""/>
        <dsp:cNvSpPr/>
      </dsp:nvSpPr>
      <dsp:spPr>
        <a:xfrm>
          <a:off x="2998093" y="1013379"/>
          <a:ext cx="1759887" cy="8799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Processing </a:t>
          </a:r>
          <a:endParaRPr lang="tr-TR" sz="1600" kern="1200" dirty="0"/>
        </a:p>
      </dsp:txBody>
      <dsp:txXfrm>
        <a:off x="3023866" y="1039152"/>
        <a:ext cx="1708341" cy="828397"/>
      </dsp:txXfrm>
    </dsp:sp>
    <dsp:sp modelId="{EB9425F0-C3D9-40B1-B19B-3E89CC7B73FE}">
      <dsp:nvSpPr>
        <dsp:cNvPr id="0" name=""/>
        <dsp:cNvSpPr/>
      </dsp:nvSpPr>
      <dsp:spPr>
        <a:xfrm>
          <a:off x="4757981" y="1437289"/>
          <a:ext cx="70395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3954" y="1606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092359" y="1435752"/>
        <a:ext cx="35197" cy="35197"/>
      </dsp:txXfrm>
    </dsp:sp>
    <dsp:sp modelId="{3065DBAA-F46C-49F7-906A-445C39A98BC3}">
      <dsp:nvSpPr>
        <dsp:cNvPr id="0" name=""/>
        <dsp:cNvSpPr/>
      </dsp:nvSpPr>
      <dsp:spPr>
        <a:xfrm>
          <a:off x="5461936" y="1013379"/>
          <a:ext cx="1759887" cy="8799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EDA</a:t>
          </a:r>
          <a:endParaRPr lang="tr-TR" sz="1600" kern="1200" dirty="0"/>
        </a:p>
      </dsp:txBody>
      <dsp:txXfrm>
        <a:off x="5487709" y="1039152"/>
        <a:ext cx="1708341" cy="828397"/>
      </dsp:txXfrm>
    </dsp:sp>
    <dsp:sp modelId="{9DD3055C-8BDB-4955-AE2E-D3BF29BD732D}">
      <dsp:nvSpPr>
        <dsp:cNvPr id="0" name=""/>
        <dsp:cNvSpPr/>
      </dsp:nvSpPr>
      <dsp:spPr>
        <a:xfrm>
          <a:off x="2294138" y="2449224"/>
          <a:ext cx="70395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3954" y="160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2628517" y="2447688"/>
        <a:ext cx="35197" cy="35197"/>
      </dsp:txXfrm>
    </dsp:sp>
    <dsp:sp modelId="{E5B1ABD9-B171-4A67-A7EE-65E350BB602F}">
      <dsp:nvSpPr>
        <dsp:cNvPr id="0" name=""/>
        <dsp:cNvSpPr/>
      </dsp:nvSpPr>
      <dsp:spPr>
        <a:xfrm>
          <a:off x="2998093" y="2025315"/>
          <a:ext cx="1759887" cy="8799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Feature engineering</a:t>
          </a:r>
          <a:endParaRPr lang="tr-TR" sz="1600" kern="1200" dirty="0"/>
        </a:p>
      </dsp:txBody>
      <dsp:txXfrm>
        <a:off x="3023866" y="2051088"/>
        <a:ext cx="1708341" cy="828397"/>
      </dsp:txXfrm>
    </dsp:sp>
    <dsp:sp modelId="{4E624553-F1F7-42D9-AF24-A2F6625B6761}">
      <dsp:nvSpPr>
        <dsp:cNvPr id="0" name=""/>
        <dsp:cNvSpPr/>
      </dsp:nvSpPr>
      <dsp:spPr>
        <a:xfrm>
          <a:off x="4757981" y="2449224"/>
          <a:ext cx="70395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3954" y="1606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092359" y="2447688"/>
        <a:ext cx="35197" cy="35197"/>
      </dsp:txXfrm>
    </dsp:sp>
    <dsp:sp modelId="{4FA72651-485E-4574-BF7F-EC586C413228}">
      <dsp:nvSpPr>
        <dsp:cNvPr id="0" name=""/>
        <dsp:cNvSpPr/>
      </dsp:nvSpPr>
      <dsp:spPr>
        <a:xfrm>
          <a:off x="5461936" y="2025315"/>
          <a:ext cx="1759887" cy="8799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CRR7.5 calculation</a:t>
          </a:r>
          <a:endParaRPr lang="tr-TR" sz="1600" kern="1200" dirty="0"/>
        </a:p>
      </dsp:txBody>
      <dsp:txXfrm>
        <a:off x="5487709" y="2051088"/>
        <a:ext cx="1708341" cy="828397"/>
      </dsp:txXfrm>
    </dsp:sp>
    <dsp:sp modelId="{0A283DD9-32F6-4238-8673-C80064FAF86F}">
      <dsp:nvSpPr>
        <dsp:cNvPr id="0" name=""/>
        <dsp:cNvSpPr/>
      </dsp:nvSpPr>
      <dsp:spPr>
        <a:xfrm rot="3310531">
          <a:off x="2029762" y="2955192"/>
          <a:ext cx="123270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32706" y="160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2615298" y="2940436"/>
        <a:ext cx="61635" cy="61635"/>
      </dsp:txXfrm>
    </dsp:sp>
    <dsp:sp modelId="{26B6E5AE-A55A-49E0-A1E3-3B26810D4CB3}">
      <dsp:nvSpPr>
        <dsp:cNvPr id="0" name=""/>
        <dsp:cNvSpPr/>
      </dsp:nvSpPr>
      <dsp:spPr>
        <a:xfrm>
          <a:off x="2998093" y="3037250"/>
          <a:ext cx="1759887" cy="8799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Normalization</a:t>
          </a:r>
          <a:endParaRPr lang="tr-TR" sz="1600" kern="1200" dirty="0"/>
        </a:p>
      </dsp:txBody>
      <dsp:txXfrm>
        <a:off x="3023866" y="3063023"/>
        <a:ext cx="1708341" cy="828397"/>
      </dsp:txXfrm>
    </dsp:sp>
    <dsp:sp modelId="{FDCC06C8-45C6-469D-8C70-44648B086D7D}">
      <dsp:nvSpPr>
        <dsp:cNvPr id="0" name=""/>
        <dsp:cNvSpPr/>
      </dsp:nvSpPr>
      <dsp:spPr>
        <a:xfrm>
          <a:off x="4757981" y="3461160"/>
          <a:ext cx="70395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3954" y="1606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092359" y="3459623"/>
        <a:ext cx="35197" cy="35197"/>
      </dsp:txXfrm>
    </dsp:sp>
    <dsp:sp modelId="{0C11EABB-1904-4529-B157-B239C6BC5113}">
      <dsp:nvSpPr>
        <dsp:cNvPr id="0" name=""/>
        <dsp:cNvSpPr/>
      </dsp:nvSpPr>
      <dsp:spPr>
        <a:xfrm>
          <a:off x="5461936" y="3037250"/>
          <a:ext cx="1759887" cy="8799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StandardScaler</a:t>
          </a:r>
        </a:p>
      </dsp:txBody>
      <dsp:txXfrm>
        <a:off x="5487709" y="3063023"/>
        <a:ext cx="1708341" cy="828397"/>
      </dsp:txXfrm>
    </dsp:sp>
    <dsp:sp modelId="{89C252E5-3512-48CC-937E-EA4641DDE029}">
      <dsp:nvSpPr>
        <dsp:cNvPr id="0" name=""/>
        <dsp:cNvSpPr/>
      </dsp:nvSpPr>
      <dsp:spPr>
        <a:xfrm rot="4249260">
          <a:off x="1574714" y="3461160"/>
          <a:ext cx="214280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142803" y="160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800" kern="1200"/>
        </a:p>
      </dsp:txBody>
      <dsp:txXfrm>
        <a:off x="2592546" y="3423652"/>
        <a:ext cx="107140" cy="107140"/>
      </dsp:txXfrm>
    </dsp:sp>
    <dsp:sp modelId="{F0C85E8A-01EE-4E95-AB33-E336CB624606}">
      <dsp:nvSpPr>
        <dsp:cNvPr id="0" name=""/>
        <dsp:cNvSpPr/>
      </dsp:nvSpPr>
      <dsp:spPr>
        <a:xfrm>
          <a:off x="2998093" y="4049185"/>
          <a:ext cx="1759887" cy="8799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Splitting </a:t>
          </a:r>
          <a:endParaRPr lang="tr-TR" sz="1600" kern="1200" dirty="0"/>
        </a:p>
      </dsp:txBody>
      <dsp:txXfrm>
        <a:off x="3023866" y="4074958"/>
        <a:ext cx="1708341" cy="828397"/>
      </dsp:txXfrm>
    </dsp:sp>
    <dsp:sp modelId="{0488BC1D-0AAD-4F9C-B506-DAADEBC63AB5}">
      <dsp:nvSpPr>
        <dsp:cNvPr id="0" name=""/>
        <dsp:cNvSpPr/>
      </dsp:nvSpPr>
      <dsp:spPr>
        <a:xfrm>
          <a:off x="4757981" y="4473095"/>
          <a:ext cx="70395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3954" y="1606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092359" y="4471558"/>
        <a:ext cx="35197" cy="35197"/>
      </dsp:txXfrm>
    </dsp:sp>
    <dsp:sp modelId="{8362B032-2556-4D13-8A02-CDD8E6B3AF2E}">
      <dsp:nvSpPr>
        <dsp:cNvPr id="0" name=""/>
        <dsp:cNvSpPr/>
      </dsp:nvSpPr>
      <dsp:spPr>
        <a:xfrm>
          <a:off x="5461936" y="4049185"/>
          <a:ext cx="1759887" cy="8799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training, validation (development), and test sets</a:t>
          </a:r>
          <a:endParaRPr lang="tr-TR" sz="1600" kern="1200"/>
        </a:p>
      </dsp:txBody>
      <dsp:txXfrm>
        <a:off x="5487709" y="4074958"/>
        <a:ext cx="1708341" cy="8283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7CD89-C40D-4F68-8522-0FEEB479699F}">
      <dsp:nvSpPr>
        <dsp:cNvPr id="0" name=""/>
        <dsp:cNvSpPr/>
      </dsp:nvSpPr>
      <dsp:spPr>
        <a:xfrm>
          <a:off x="2116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</a:t>
          </a:r>
          <a:endParaRPr lang="tr-TR" sz="1900" kern="1200" dirty="0"/>
        </a:p>
      </dsp:txBody>
      <dsp:txXfrm>
        <a:off x="33423" y="2206182"/>
        <a:ext cx="2075219" cy="1006302"/>
      </dsp:txXfrm>
    </dsp:sp>
    <dsp:sp modelId="{D63FF362-F53C-4213-8450-C35C9D47A1EB}">
      <dsp:nvSpPr>
        <dsp:cNvPr id="0" name=""/>
        <dsp:cNvSpPr/>
      </dsp:nvSpPr>
      <dsp:spPr>
        <a:xfrm rot="18289469">
          <a:off x="1818797" y="2076952"/>
          <a:ext cx="149743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497437" y="1775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2530080" y="2057270"/>
        <a:ext cx="74871" cy="74871"/>
      </dsp:txXfrm>
    </dsp:sp>
    <dsp:sp modelId="{B9EE380A-1810-4C31-A934-ECF75006F21F}">
      <dsp:nvSpPr>
        <dsp:cNvPr id="0" name=""/>
        <dsp:cNvSpPr/>
      </dsp:nvSpPr>
      <dsp:spPr>
        <a:xfrm>
          <a:off x="2995083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training</a:t>
          </a:r>
          <a:endParaRPr lang="tr-TR" sz="1900" kern="1200" dirty="0"/>
        </a:p>
      </dsp:txBody>
      <dsp:txXfrm>
        <a:off x="3026390" y="976927"/>
        <a:ext cx="2075219" cy="1006302"/>
      </dsp:txXfrm>
    </dsp:sp>
    <dsp:sp modelId="{A2DAC85A-177B-49AD-B77D-D6C1CE360E61}">
      <dsp:nvSpPr>
        <dsp:cNvPr id="0" name=""/>
        <dsp:cNvSpPr/>
      </dsp:nvSpPr>
      <dsp:spPr>
        <a:xfrm>
          <a:off x="5132916" y="1462325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539105" y="1458700"/>
        <a:ext cx="42756" cy="42756"/>
      </dsp:txXfrm>
    </dsp:sp>
    <dsp:sp modelId="{ABAC60BC-10B8-4996-8C57-700006A729FF}">
      <dsp:nvSpPr>
        <dsp:cNvPr id="0" name=""/>
        <dsp:cNvSpPr/>
      </dsp:nvSpPr>
      <dsp:spPr>
        <a:xfrm>
          <a:off x="5988050" y="945620"/>
          <a:ext cx="2137833" cy="1068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Deep learning model</a:t>
          </a:r>
          <a:endParaRPr lang="tr-TR" sz="1900" kern="1200" dirty="0"/>
        </a:p>
      </dsp:txBody>
      <dsp:txXfrm>
        <a:off x="6019357" y="976927"/>
        <a:ext cx="2075219" cy="1006302"/>
      </dsp:txXfrm>
    </dsp:sp>
    <dsp:sp modelId="{F4006FA6-83D0-4033-BAC9-E1898AC89226}">
      <dsp:nvSpPr>
        <dsp:cNvPr id="0" name=""/>
        <dsp:cNvSpPr/>
      </dsp:nvSpPr>
      <dsp:spPr>
        <a:xfrm>
          <a:off x="2139949" y="2691579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2546138" y="2687955"/>
        <a:ext cx="42756" cy="42756"/>
      </dsp:txXfrm>
    </dsp:sp>
    <dsp:sp modelId="{E078AEAB-F8A9-4E8A-B986-AE63EC1349EC}">
      <dsp:nvSpPr>
        <dsp:cNvPr id="0" name=""/>
        <dsp:cNvSpPr/>
      </dsp:nvSpPr>
      <dsp:spPr>
        <a:xfrm>
          <a:off x="2995083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evaluation</a:t>
          </a:r>
          <a:endParaRPr lang="tr-TR" sz="1900" kern="1200" dirty="0"/>
        </a:p>
      </dsp:txBody>
      <dsp:txXfrm>
        <a:off x="3026390" y="2206182"/>
        <a:ext cx="2075219" cy="1006302"/>
      </dsp:txXfrm>
    </dsp:sp>
    <dsp:sp modelId="{72577343-D770-4B53-86BA-62355DDF1C0D}">
      <dsp:nvSpPr>
        <dsp:cNvPr id="0" name=""/>
        <dsp:cNvSpPr/>
      </dsp:nvSpPr>
      <dsp:spPr>
        <a:xfrm>
          <a:off x="5132916" y="2691579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539105" y="2687955"/>
        <a:ext cx="42756" cy="42756"/>
      </dsp:txXfrm>
    </dsp:sp>
    <dsp:sp modelId="{42602938-187B-4B0B-A94B-91096CB86E1E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accuracy</a:t>
          </a:r>
          <a:r>
            <a:rPr lang="tr-TR" sz="1900" kern="1200" dirty="0"/>
            <a:t>, </a:t>
          </a:r>
          <a:r>
            <a:rPr lang="en-US" sz="1900" kern="1200" noProof="0" dirty="0"/>
            <a:t>precision</a:t>
          </a:r>
          <a:r>
            <a:rPr lang="tr-TR" sz="1900" kern="1200" dirty="0"/>
            <a:t>, </a:t>
          </a:r>
          <a:r>
            <a:rPr lang="en-US" sz="1900" kern="1200" noProof="0" dirty="0"/>
            <a:t>recall</a:t>
          </a:r>
          <a:r>
            <a:rPr lang="tr-TR" sz="1900" kern="1200" dirty="0"/>
            <a:t>, F1 </a:t>
          </a:r>
          <a:r>
            <a:rPr lang="en-US" sz="1900" kern="1200" noProof="0" dirty="0"/>
            <a:t>score</a:t>
          </a:r>
          <a:r>
            <a:rPr lang="en-US" sz="1900" kern="1200" dirty="0"/>
            <a:t> and </a:t>
          </a:r>
          <a:r>
            <a:rPr lang="tr-TR" sz="1900" kern="1200" dirty="0"/>
            <a:t>AUC</a:t>
          </a:r>
        </a:p>
      </dsp:txBody>
      <dsp:txXfrm>
        <a:off x="6019357" y="2206182"/>
        <a:ext cx="2075219" cy="1006302"/>
      </dsp:txXfrm>
    </dsp:sp>
    <dsp:sp modelId="{50D8E988-2E67-4B4B-B5F2-D9015C10D930}">
      <dsp:nvSpPr>
        <dsp:cNvPr id="0" name=""/>
        <dsp:cNvSpPr/>
      </dsp:nvSpPr>
      <dsp:spPr>
        <a:xfrm rot="3310531">
          <a:off x="1818797" y="3306206"/>
          <a:ext cx="149743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497437" y="1775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2530080" y="3286524"/>
        <a:ext cx="74871" cy="74871"/>
      </dsp:txXfrm>
    </dsp:sp>
    <dsp:sp modelId="{29451DC8-E21D-4E2D-9682-AFF484807FC8}">
      <dsp:nvSpPr>
        <dsp:cNvPr id="0" name=""/>
        <dsp:cNvSpPr/>
      </dsp:nvSpPr>
      <dsp:spPr>
        <a:xfrm>
          <a:off x="2995083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deployment</a:t>
          </a:r>
          <a:endParaRPr lang="tr-TR" sz="1900" kern="1200" dirty="0"/>
        </a:p>
      </dsp:txBody>
      <dsp:txXfrm>
        <a:off x="3026390" y="3435436"/>
        <a:ext cx="2075219" cy="1006302"/>
      </dsp:txXfrm>
    </dsp:sp>
    <dsp:sp modelId="{30FBEA07-7745-4987-890A-AEF24E741F51}">
      <dsp:nvSpPr>
        <dsp:cNvPr id="0" name=""/>
        <dsp:cNvSpPr/>
      </dsp:nvSpPr>
      <dsp:spPr>
        <a:xfrm>
          <a:off x="5132916" y="3920833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539105" y="3917209"/>
        <a:ext cx="42756" cy="42756"/>
      </dsp:txXfrm>
    </dsp:sp>
    <dsp:sp modelId="{780F5813-CAC2-4DA7-B558-15D4CBF0A46B}">
      <dsp:nvSpPr>
        <dsp:cNvPr id="0" name=""/>
        <dsp:cNvSpPr/>
      </dsp:nvSpPr>
      <dsp:spPr>
        <a:xfrm>
          <a:off x="5988050" y="3404129"/>
          <a:ext cx="2137833" cy="1068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gradio</a:t>
          </a:r>
          <a:endParaRPr lang="tr-TR" sz="1900" kern="1200" dirty="0"/>
        </a:p>
      </dsp:txBody>
      <dsp:txXfrm>
        <a:off x="6019357" y="3435436"/>
        <a:ext cx="2075219" cy="10063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5AD19-6D71-440D-A515-13E4DD17F7D4}">
      <dsp:nvSpPr>
        <dsp:cNvPr id="0" name=""/>
        <dsp:cNvSpPr/>
      </dsp:nvSpPr>
      <dsp:spPr>
        <a:xfrm>
          <a:off x="1867430" y="1210027"/>
          <a:ext cx="2939537" cy="2939537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Model_13</a:t>
          </a:r>
          <a:endParaRPr lang="tr-TR" sz="1200" kern="1200" dirty="0"/>
        </a:p>
      </dsp:txBody>
      <dsp:txXfrm>
        <a:off x="2297915" y="1640512"/>
        <a:ext cx="2078567" cy="2078567"/>
      </dsp:txXfrm>
    </dsp:sp>
    <dsp:sp modelId="{FA6EA21B-A8BB-4824-B528-C7AFE840BADF}">
      <dsp:nvSpPr>
        <dsp:cNvPr id="0" name=""/>
        <dsp:cNvSpPr/>
      </dsp:nvSpPr>
      <dsp:spPr>
        <a:xfrm>
          <a:off x="2602315" y="29065"/>
          <a:ext cx="1469768" cy="146976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/>
            <a:t>150 epochs</a:t>
          </a:r>
        </a:p>
      </dsp:txBody>
      <dsp:txXfrm>
        <a:off x="2817558" y="244308"/>
        <a:ext cx="1039282" cy="1039282"/>
      </dsp:txXfrm>
    </dsp:sp>
    <dsp:sp modelId="{CD6910A6-C773-4D18-BD8A-6ECB6FE074E5}">
      <dsp:nvSpPr>
        <dsp:cNvPr id="0" name=""/>
        <dsp:cNvSpPr/>
      </dsp:nvSpPr>
      <dsp:spPr>
        <a:xfrm>
          <a:off x="3833797" y="477288"/>
          <a:ext cx="1469768" cy="146976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/>
            <a:t>batch size of 32</a:t>
          </a:r>
        </a:p>
      </dsp:txBody>
      <dsp:txXfrm>
        <a:off x="4049040" y="692531"/>
        <a:ext cx="1039282" cy="1039282"/>
      </dsp:txXfrm>
    </dsp:sp>
    <dsp:sp modelId="{AD6DADEC-24CF-46B3-B31F-13CEA4942839}">
      <dsp:nvSpPr>
        <dsp:cNvPr id="0" name=""/>
        <dsp:cNvSpPr/>
      </dsp:nvSpPr>
      <dsp:spPr>
        <a:xfrm>
          <a:off x="4489055" y="1612228"/>
          <a:ext cx="1469768" cy="146976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BCE</a:t>
          </a:r>
          <a:endParaRPr lang="tr-TR" sz="1200" kern="1200" dirty="0"/>
        </a:p>
      </dsp:txBody>
      <dsp:txXfrm>
        <a:off x="4704298" y="1827471"/>
        <a:ext cx="1039282" cy="1039282"/>
      </dsp:txXfrm>
    </dsp:sp>
    <dsp:sp modelId="{6995ABF5-16E7-47B3-ACBE-33E38AA346D6}">
      <dsp:nvSpPr>
        <dsp:cNvPr id="0" name=""/>
        <dsp:cNvSpPr/>
      </dsp:nvSpPr>
      <dsp:spPr>
        <a:xfrm>
          <a:off x="4261486" y="2902835"/>
          <a:ext cx="1469768" cy="146976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/>
            <a:t>adam </a:t>
          </a:r>
          <a:r>
            <a:rPr lang="tr-TR" sz="1200" kern="1200" dirty="0" err="1"/>
            <a:t>optimizer</a:t>
          </a:r>
          <a:endParaRPr lang="tr-TR" sz="1200" kern="1200" dirty="0"/>
        </a:p>
      </dsp:txBody>
      <dsp:txXfrm>
        <a:off x="4476729" y="3118078"/>
        <a:ext cx="1039282" cy="1039282"/>
      </dsp:txXfrm>
    </dsp:sp>
    <dsp:sp modelId="{548510A7-1C92-4078-90A0-4927A2F81D72}">
      <dsp:nvSpPr>
        <dsp:cNvPr id="0" name=""/>
        <dsp:cNvSpPr/>
      </dsp:nvSpPr>
      <dsp:spPr>
        <a:xfrm>
          <a:off x="3257573" y="3745218"/>
          <a:ext cx="1469768" cy="146976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/>
            <a:t>a </a:t>
          </a:r>
          <a:r>
            <a:rPr lang="tr-TR" sz="1200" kern="1200" dirty="0" err="1"/>
            <a:t>single-unit</a:t>
          </a:r>
          <a:r>
            <a:rPr lang="tr-TR" sz="1200" kern="1200" dirty="0"/>
            <a:t> </a:t>
          </a:r>
          <a:r>
            <a:rPr lang="tr-TR" sz="1200" kern="1200" dirty="0" err="1"/>
            <a:t>output</a:t>
          </a:r>
          <a:r>
            <a:rPr lang="tr-TR" sz="1200" kern="1200" dirty="0"/>
            <a:t> </a:t>
          </a:r>
          <a:r>
            <a:rPr lang="tr-TR" sz="1200" kern="1200" dirty="0" err="1"/>
            <a:t>layer</a:t>
          </a:r>
          <a:endParaRPr lang="tr-TR" sz="1200" kern="1200" dirty="0"/>
        </a:p>
      </dsp:txBody>
      <dsp:txXfrm>
        <a:off x="3472816" y="3960461"/>
        <a:ext cx="1039282" cy="1039282"/>
      </dsp:txXfrm>
    </dsp:sp>
    <dsp:sp modelId="{BA29D2F9-8CFF-4DC0-868E-02E2DAAFF0EE}">
      <dsp:nvSpPr>
        <dsp:cNvPr id="0" name=""/>
        <dsp:cNvSpPr/>
      </dsp:nvSpPr>
      <dsp:spPr>
        <a:xfrm>
          <a:off x="1947056" y="3745218"/>
          <a:ext cx="1469768" cy="146976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64 and 32 units in the hidden layers</a:t>
          </a:r>
          <a:endParaRPr lang="tr-TR" sz="1200" kern="1200"/>
        </a:p>
      </dsp:txBody>
      <dsp:txXfrm>
        <a:off x="2162299" y="3960461"/>
        <a:ext cx="1039282" cy="1039282"/>
      </dsp:txXfrm>
    </dsp:sp>
    <dsp:sp modelId="{F72A05EA-2EB0-4CDF-BA1F-EB5BD7469412}">
      <dsp:nvSpPr>
        <dsp:cNvPr id="0" name=""/>
        <dsp:cNvSpPr/>
      </dsp:nvSpPr>
      <dsp:spPr>
        <a:xfrm>
          <a:off x="943143" y="2902835"/>
          <a:ext cx="1469768" cy="146976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 err="1"/>
            <a:t>three</a:t>
          </a:r>
          <a:r>
            <a:rPr lang="tr-TR" sz="1200" kern="1200" dirty="0"/>
            <a:t> dense </a:t>
          </a:r>
          <a:r>
            <a:rPr lang="tr-TR" sz="1200" kern="1200" dirty="0" err="1"/>
            <a:t>layers</a:t>
          </a:r>
          <a:endParaRPr lang="tr-TR" sz="1200" kern="1200" dirty="0"/>
        </a:p>
      </dsp:txBody>
      <dsp:txXfrm>
        <a:off x="1158386" y="3118078"/>
        <a:ext cx="1039282" cy="1039282"/>
      </dsp:txXfrm>
    </dsp:sp>
    <dsp:sp modelId="{14294777-2EC6-44BA-8D74-505A6EE5C46F}">
      <dsp:nvSpPr>
        <dsp:cNvPr id="0" name=""/>
        <dsp:cNvSpPr/>
      </dsp:nvSpPr>
      <dsp:spPr>
        <a:xfrm>
          <a:off x="715574" y="1612228"/>
          <a:ext cx="1469768" cy="146976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 err="1"/>
            <a:t>LeakyReLU</a:t>
          </a:r>
          <a:r>
            <a:rPr lang="tr-TR" sz="1200" kern="1200" dirty="0"/>
            <a:t> </a:t>
          </a:r>
          <a:r>
            <a:rPr lang="tr-TR" sz="1200" kern="1200" dirty="0" err="1"/>
            <a:t>and</a:t>
          </a:r>
          <a:r>
            <a:rPr lang="tr-TR" sz="1200" kern="1200" dirty="0"/>
            <a:t> </a:t>
          </a:r>
          <a:r>
            <a:rPr lang="tr-TR" sz="1200" kern="1200" dirty="0" err="1"/>
            <a:t>tanh</a:t>
          </a:r>
          <a:endParaRPr lang="tr-TR" sz="1200" kern="1200" dirty="0"/>
        </a:p>
      </dsp:txBody>
      <dsp:txXfrm>
        <a:off x="930817" y="1827471"/>
        <a:ext cx="1039282" cy="1039282"/>
      </dsp:txXfrm>
    </dsp:sp>
    <dsp:sp modelId="{B43C2ECF-906F-4836-8891-8FC43E827EA7}">
      <dsp:nvSpPr>
        <dsp:cNvPr id="0" name=""/>
        <dsp:cNvSpPr/>
      </dsp:nvSpPr>
      <dsp:spPr>
        <a:xfrm>
          <a:off x="1370832" y="477288"/>
          <a:ext cx="1469768" cy="146976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/>
            <a:t>L2 </a:t>
          </a:r>
          <a:r>
            <a:rPr lang="tr-TR" sz="1200" kern="1200" dirty="0" err="1"/>
            <a:t>regularization</a:t>
          </a:r>
          <a:endParaRPr lang="tr-TR" sz="1200" kern="1200" dirty="0"/>
        </a:p>
      </dsp:txBody>
      <dsp:txXfrm>
        <a:off x="1586075" y="692531"/>
        <a:ext cx="1039282" cy="1039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7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002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344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3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7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102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6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7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281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251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919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5" r:id="rId33"/>
    <p:sldLayoutId id="2147483686" r:id="rId34"/>
    <p:sldLayoutId id="2147483687" r:id="rId35"/>
    <p:sldLayoutId id="2147483688" r:id="rId36"/>
    <p:sldLayoutId id="2147483689" r:id="rId3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diagramLayout" Target="../diagrams/layout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diagramData" Target="../diagrams/data6.xml"/><Relationship Id="rId2" Type="http://schemas.openxmlformats.org/officeDocument/2006/relationships/notesSlide" Target="../notesSlides/notesSlide9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31.emf"/><Relationship Id="rId5" Type="http://schemas.openxmlformats.org/officeDocument/2006/relationships/image" Target="../media/image4.png"/><Relationship Id="rId15" Type="http://schemas.openxmlformats.org/officeDocument/2006/relationships/diagramColors" Target="../diagrams/colors5.xml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30.emf"/><Relationship Id="rId1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diagramLayout" Target="../diagrams/layout6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diagramData" Target="../diagrams/data7.xml"/><Relationship Id="rId2" Type="http://schemas.openxmlformats.org/officeDocument/2006/relationships/notesSlide" Target="../notesSlides/notesSlide11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diagramColors" Target="../diagrams/colors6.xml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3.emf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11" Type="http://schemas.openxmlformats.org/officeDocument/2006/relationships/customXml" Target="../ink/ink24.xml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customXml" Target="../ink/ink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4.emf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diagramData" Target="../diagrams/data1.xml"/><Relationship Id="rId18" Type="http://schemas.openxmlformats.org/officeDocument/2006/relationships/diagramData" Target="../diagrams/data2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1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diagramQuickStyle" Target="../diagrams/quickStyle1.xml"/><Relationship Id="rId10" Type="http://schemas.openxmlformats.org/officeDocument/2006/relationships/customXml" Target="../ink/ink6.xml"/><Relationship Id="rId19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5.emf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7.emf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diagramLayout" Target="../diagrams/layout2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diagramData" Target="../diagrams/data3.xml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diagramColors" Target="../diagrams/colors2.xml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diagramLayout" Target="../diagrams/layout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6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diagramColors" Target="../diagrams/colors3.xml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diagramLayout" Target="../diagrams/layout4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diagramData" Target="../diagrams/data5.xml"/><Relationship Id="rId2" Type="http://schemas.openxmlformats.org/officeDocument/2006/relationships/notesSlide" Target="../notesSlides/notesSlide7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diagramColors" Target="../diagrams/colors4.xml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19D6634-8C52-56C8-C196-BBFF1A999BF3}"/>
              </a:ext>
            </a:extLst>
          </p:cNvPr>
          <p:cNvSpPr/>
          <p:nvPr/>
        </p:nvSpPr>
        <p:spPr>
          <a:xfrm rot="21420000">
            <a:off x="7960507" y="3797677"/>
            <a:ext cx="2705697" cy="61297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A new generation…"/>
          <p:cNvSpPr txBox="1"/>
          <p:nvPr/>
        </p:nvSpPr>
        <p:spPr>
          <a:xfrm>
            <a:off x="6093185" y="3184368"/>
            <a:ext cx="433708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A new generation</a:t>
            </a:r>
            <a:endParaRPr lang="en-US" b="1" dirty="0">
              <a:latin typeface="Microsoft YaHei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of tech specialists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Project Development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0688E0E-39FD-7A17-1E09-13BEB3E531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655" y="3122780"/>
            <a:ext cx="5150870" cy="1953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AB52D-74E6-A705-48EF-5CE448BACD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3327" y="1629976"/>
            <a:ext cx="6005647" cy="4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987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Project Development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57E89E7-24CF-B520-52FB-1014296375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6993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858301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59FFBA-E6E9-2702-20D9-71C4D0E638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3389" y="2867453"/>
            <a:ext cx="10088532" cy="29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2498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40854" y="2951018"/>
            <a:ext cx="42893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Accuracy (testing)=84.72%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BDF0E8F-5014-AC57-0B74-B0A733A52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306480"/>
              </p:ext>
            </p:extLst>
          </p:nvPr>
        </p:nvGraphicFramePr>
        <p:xfrm>
          <a:off x="5171089" y="1124607"/>
          <a:ext cx="6674399" cy="5244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77426282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39CED-720B-1477-FA3B-5D0925440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400517"/>
            <a:ext cx="6380480" cy="4868204"/>
          </a:xfrm>
          <a:prstGeom prst="rect">
            <a:avLst/>
          </a:prstGeom>
        </p:spPr>
      </p:pic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038308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Conclusion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Futurework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 fontScale="85000" lnSpcReduction="10000"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1. Enhanced Performance: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Refinement and testing phases significantly improved machine learning models for liquefaction susceptibility prediction using CPT data.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2. SPT and Vs Models: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Deep learning models effectively classify liquefaction potential but show lower accuracy compared to CPT models.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3. Future Directions: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Focus on exploring alternative algorithms and refining deep learning models for SPT and Vs datasets to enhance predictive accuracy and robustness.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13953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7786688" y="2352675"/>
            <a:ext cx="4405312" cy="3308350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206415" y="2244060"/>
            <a:ext cx="6486862" cy="236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b="1" dirty="0">
                <a:solidFill>
                  <a:schemeClr val="bg1"/>
                </a:solidFill>
                <a:latin typeface="Microsoft YaHei"/>
              </a:rPr>
              <a:t>Machine Learning for Assessing Soil Liquefaction Risk in Seismic Zones</a:t>
            </a:r>
            <a:endParaRPr lang="tr-TR" b="1" dirty="0">
              <a:solidFill>
                <a:schemeClr val="bg1"/>
              </a:solidFill>
              <a:latin typeface="Microsoft YaHe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93F90-68EF-FF59-616C-C361AF2E878B}"/>
              </a:ext>
            </a:extLst>
          </p:cNvPr>
          <p:cNvSpPr txBox="1"/>
          <p:nvPr/>
        </p:nvSpPr>
        <p:spPr>
          <a:xfrm flipH="1">
            <a:off x="7428694" y="4888772"/>
            <a:ext cx="324881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/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rgbClr val="FEFFFE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by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:</a:t>
            </a:r>
            <a:endParaRPr lang="tr-TR" sz="2000" b="1" i="0" u="none" strike="noStrike" baseline="0" dirty="0">
              <a:solidFill>
                <a:srgbClr val="000000"/>
              </a:solidFill>
            </a:endParaRPr>
          </a:p>
          <a:p>
            <a:r>
              <a:rPr lang="tr-TR" sz="2000" b="1" i="0" u="none" strike="noStrike" baseline="0" dirty="0">
                <a:solidFill>
                  <a:srgbClr val="000000"/>
                </a:solidFill>
              </a:rPr>
              <a:t> Wisam Mohamed </a:t>
            </a:r>
            <a:endParaRPr kumimoji="0" lang="tr-TR" sz="2000" b="1" i="0" u="none" strike="noStrike" cap="none" spc="0" normalizeH="0" baseline="0" dirty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82935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Project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Description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40855" y="2951018"/>
            <a:ext cx="5455146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Ris</a:t>
            </a:r>
            <a:r>
              <a:rPr lang="en-US" sz="2400" dirty="0">
                <a:solidFill>
                  <a:srgbClr val="000000"/>
                </a:solidFill>
              </a:rPr>
              <a:t>k management project</a:t>
            </a:r>
            <a:endParaRPr lang="tr-TR" sz="2400" b="0" i="0" u="none" strike="noStrike" baseline="0" dirty="0">
              <a:solidFill>
                <a:srgbClr val="000000"/>
              </a:solidFill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</a:rPr>
              <a:t> Directly relevant to SDG 11 (Sustainable Cities and Communities) </a:t>
            </a:r>
            <a:endParaRPr lang="en-US" sz="2400" dirty="0"/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dirty="0"/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58C891D-7143-0B2B-29D0-6592103042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0342" y="2872833"/>
            <a:ext cx="2952043" cy="3173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Goals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40854" y="2951018"/>
            <a:ext cx="561280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l"/>
            <a:r>
              <a:rPr lang="en" sz="2400" b="1" dirty="0"/>
              <a:t>Obje</a:t>
            </a:r>
            <a:endParaRPr lang="tr-T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" sz="2400" b="1" dirty="0"/>
              <a:t>ctive</a:t>
            </a:r>
            <a:r>
              <a:rPr lang="en-US" sz="2400" b="1" dirty="0"/>
              <a:t>?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</a:rPr>
              <a:t>Building  a liquefaction prediction model By analyzing historical earthquake data and geotechnical parameters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Using the model as a helping tool in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 mitigating the risks associated with liquefaction</a:t>
            </a:r>
          </a:p>
          <a:p>
            <a:endParaRPr lang="en-SD" sz="2400" dirty="0"/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sz="24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E31660C-EE14-3B0F-F606-571AE95AC0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5440" y="1604225"/>
            <a:ext cx="4687910" cy="4469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0D5E1B-44DC-32B5-95D7-B505AF5AFC5F}"/>
              </a:ext>
            </a:extLst>
          </p:cNvPr>
          <p:cNvSpPr txBox="1"/>
          <p:nvPr/>
        </p:nvSpPr>
        <p:spPr>
          <a:xfrm>
            <a:off x="8062534" y="5908622"/>
            <a:ext cx="261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SD" sz="1800" b="0" i="0" u="none" strike="noStrike" baseline="0" dirty="0">
              <a:solidFill>
                <a:schemeClr val="bg1"/>
              </a:solidFill>
            </a:endParaRPr>
          </a:p>
          <a:p>
            <a:r>
              <a:rPr lang="en-US" sz="1800" b="0" i="0" u="none" strike="noStrike" baseline="0" dirty="0">
                <a:solidFill>
                  <a:schemeClr val="bg1"/>
                </a:solidFill>
              </a:rPr>
              <a:t> </a:t>
            </a:r>
            <a:r>
              <a:rPr lang="en-US" sz="1100" b="1" i="0" u="none" strike="noStrike" baseline="0" dirty="0">
                <a:solidFill>
                  <a:schemeClr val="bg1"/>
                </a:solidFill>
              </a:rPr>
              <a:t>REPORT NO: METU/EERC 2023-01 </a:t>
            </a:r>
            <a:endParaRPr lang="en-SD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112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117160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Importance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Rationale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434050" y="1400517"/>
            <a:ext cx="5255665" cy="4723754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i="0" u="none" strike="noStrike" baseline="0" dirty="0">
                <a:solidFill>
                  <a:schemeClr val="bg1"/>
                </a:solidFill>
              </a:rPr>
              <a:t>Liquefaction</a:t>
            </a:r>
            <a:r>
              <a:rPr lang="en-US" sz="2400" b="0" i="0" u="none" strike="noStrike" baseline="0" dirty="0">
                <a:solidFill>
                  <a:schemeClr val="bg1"/>
                </a:solidFill>
              </a:rPr>
              <a:t> is the process in which a mass of soil loses its strength and starts to behave like a liquid</a:t>
            </a:r>
            <a:endParaRPr lang="en-SD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Need?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Severe damages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Financial burden</a:t>
            </a:r>
            <a:endParaRPr lang="en-SD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sz="2400" dirty="0">
              <a:solidFill>
                <a:schemeClr val="bg1"/>
              </a:solidFill>
              <a:latin typeface="Microsoft YaHei Light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704ADDE-E797-FD84-C685-BEFCC49439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200" y="2301834"/>
            <a:ext cx="2331922" cy="33378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36F5463C-3FB8-5AF0-4DB4-862FFC1BDB2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91478016"/>
                  </p:ext>
                </p:extLst>
              </p:nvPr>
            </p:nvGraphicFramePr>
            <p:xfrm>
              <a:off x="2923916" y="5304087"/>
              <a:ext cx="8128000" cy="11783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Choice>
        <mc:Fallback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36F5463C-3FB8-5AF0-4DB4-862FFC1BDB2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91478016"/>
                  </p:ext>
                </p:extLst>
              </p:nvPr>
            </p:nvGraphicFramePr>
            <p:xfrm>
              <a:off x="2923916" y="5304087"/>
              <a:ext cx="8128000" cy="11783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4" r:qs="rId15" r:cs="rId16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950FEB-62D2-D8D0-CFF7-B2A38BF9C94E}"/>
                  </a:ext>
                </a:extLst>
              </p:cNvPr>
              <p:cNvSpPr txBox="1"/>
              <p:nvPr/>
            </p:nvSpPr>
            <p:spPr>
              <a:xfrm>
                <a:off x="2769059" y="2891465"/>
                <a:ext cx="2571217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D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Where:</a:t>
                </a:r>
              </a:p>
              <a:p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𝜎≡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Total normal stress(F/A)</a:t>
                </a:r>
              </a:p>
              <a:p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𝜎′≡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Effective normal stress</a:t>
                </a:r>
              </a:p>
              <a:p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𝑢≡</a:t>
                </a:r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Pore water pressure</a:t>
                </a:r>
                <a:endParaRPr lang="en-SD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950FEB-62D2-D8D0-CFF7-B2A38BF9C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059" y="2891465"/>
                <a:ext cx="2571217" cy="1477328"/>
              </a:xfrm>
              <a:prstGeom prst="rect">
                <a:avLst/>
              </a:prstGeom>
              <a:blipFill>
                <a:blip r:embed="rId19"/>
                <a:stretch>
                  <a:fillRect l="-5450" r="-5450" b="-864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">
            <a:extLst>
              <a:ext uri="{FF2B5EF4-FFF2-40B4-BE49-F238E27FC236}">
                <a16:creationId xmlns:a16="http://schemas.microsoft.com/office/drawing/2014/main" id="{DC1CD8E6-6313-DE14-1575-F57FC4792975}"/>
              </a:ext>
            </a:extLst>
          </p:cNvPr>
          <p:cNvSpPr/>
          <p:nvPr/>
        </p:nvSpPr>
        <p:spPr>
          <a:xfrm>
            <a:off x="624393" y="1734680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47324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771432"/>
            <a:ext cx="7756075" cy="62782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</a:rPr>
              <a:t>The forms of damage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3636480-E9EF-7510-C37B-6C6222EE99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882849" y="6411953"/>
            <a:ext cx="260008" cy="2539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CD031A-EC66-4A42-943B-E8E2F104281F}" type="slidenum">
              <a:rPr lang="en-SD" smtClean="0">
                <a:solidFill>
                  <a:schemeClr val="bg1"/>
                </a:solidFill>
              </a:rPr>
              <a:pPr/>
              <a:t>6</a:t>
            </a:fld>
            <a:endParaRPr lang="en-SD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9FC9A-8D40-85F9-8263-DF193E2AAE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8646" y="4151758"/>
            <a:ext cx="3396255" cy="2321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C4C758-8F8A-199D-C1E4-5508329A11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2050" y="1821874"/>
            <a:ext cx="3494818" cy="2368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96DAB-D5E0-FD70-81A4-0F5794E4FB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1654" y="1823201"/>
            <a:ext cx="3296992" cy="2341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9BB80-34C0-D121-EEFC-02501F5B1F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654" y="4119864"/>
            <a:ext cx="3296992" cy="2341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EC844-BF21-DCAA-D96E-947D7BAC82AA}"/>
              </a:ext>
            </a:extLst>
          </p:cNvPr>
          <p:cNvSpPr txBox="1"/>
          <p:nvPr/>
        </p:nvSpPr>
        <p:spPr>
          <a:xfrm>
            <a:off x="8430011" y="6012680"/>
            <a:ext cx="28458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baseline="0" dirty="0" err="1">
                <a:solidFill>
                  <a:schemeClr val="bg1"/>
                </a:solidFill>
                <a:latin typeface="TimesNewRoman"/>
              </a:rPr>
              <a:t>IkuoTowhata</a:t>
            </a:r>
            <a:r>
              <a:rPr lang="en-US" sz="1000" b="0" i="0" u="none" strike="noStrike" baseline="0" dirty="0">
                <a:solidFill>
                  <a:schemeClr val="bg1"/>
                </a:solidFill>
                <a:latin typeface="TimesNewRoman"/>
              </a:rPr>
              <a:t> , GEE , </a:t>
            </a:r>
            <a:r>
              <a:rPr lang="en-US" sz="1000" b="0" i="0" u="none" strike="noStrike" baseline="0" dirty="0">
                <a:solidFill>
                  <a:schemeClr val="bg1"/>
                </a:solidFill>
                <a:latin typeface="Times-Roman"/>
              </a:rPr>
              <a:t>2008 Springer</a:t>
            </a:r>
            <a:endParaRPr lang="en-SD" sz="1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BD6A6D-6622-40ED-7F6F-ACE270162801}"/>
              </a:ext>
            </a:extLst>
          </p:cNvPr>
          <p:cNvSpPr txBox="1"/>
          <p:nvPr/>
        </p:nvSpPr>
        <p:spPr>
          <a:xfrm flipH="1">
            <a:off x="7381687" y="2039482"/>
            <a:ext cx="3761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Tilting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Sinking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Floating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Lateral movement</a:t>
            </a:r>
            <a:endParaRPr lang="en-SD" sz="2800" dirty="0">
              <a:solidFill>
                <a:schemeClr val="bg1"/>
              </a:solidFill>
            </a:endParaRPr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12B44BB3-930F-3E36-E84D-69ECA4DF180C}"/>
              </a:ext>
            </a:extLst>
          </p:cNvPr>
          <p:cNvSpPr/>
          <p:nvPr/>
        </p:nvSpPr>
        <p:spPr>
          <a:xfrm>
            <a:off x="640854" y="1211393"/>
            <a:ext cx="4289331" cy="534586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64259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Value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Propositions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40855" y="2951018"/>
            <a:ext cx="4792994" cy="3173252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The evaluation of liquefaction potential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</a:t>
            </a:r>
            <a:r>
              <a:rPr lang="en-US" sz="2000" b="1" i="0" u="none" strike="noStrike" baseline="0" dirty="0">
                <a:solidFill>
                  <a:schemeClr val="bg1"/>
                </a:solidFill>
              </a:rPr>
              <a:t>ield methods</a:t>
            </a:r>
            <a:r>
              <a:rPr lang="en-US" sz="2000" b="0" i="0" u="none" strike="noStrike" baseline="0" dirty="0">
                <a:solidFill>
                  <a:schemeClr val="bg1"/>
                </a:solidFill>
              </a:rPr>
              <a:t>: SPT, CPT, shear wave velocity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L</a:t>
            </a:r>
            <a:r>
              <a:rPr lang="en-US" sz="2000" b="1" i="0" u="none" strike="noStrike" baseline="0" dirty="0">
                <a:solidFill>
                  <a:schemeClr val="bg1"/>
                </a:solidFill>
              </a:rPr>
              <a:t>aboratory methods</a:t>
            </a:r>
            <a:r>
              <a:rPr lang="en-US" sz="2000" b="0" i="0" u="none" strike="noStrike" baseline="0" dirty="0">
                <a:solidFill>
                  <a:schemeClr val="bg1"/>
                </a:solidFill>
              </a:rPr>
              <a:t>: triaxial test, cyclic direct simple shear test, centrifuge modeling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b="0" i="0" u="none" strike="noStrike" baseline="0" dirty="0">
                <a:solidFill>
                  <a:schemeClr val="bg1"/>
                </a:solidFill>
              </a:rPr>
              <a:t>shake table test.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</a:t>
            </a:r>
            <a:r>
              <a:rPr lang="en-US" sz="2000" b="1" i="0" u="none" strike="noStrike" baseline="0" dirty="0">
                <a:solidFill>
                  <a:schemeClr val="bg1"/>
                </a:solidFill>
              </a:rPr>
              <a:t>nalytical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N</a:t>
            </a:r>
            <a:r>
              <a:rPr lang="en-US" sz="2000" b="1" i="0" u="none" strike="noStrike" baseline="0" dirty="0">
                <a:solidFill>
                  <a:schemeClr val="bg1"/>
                </a:solidFill>
              </a:rPr>
              <a:t>umerical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AI methods</a:t>
            </a:r>
            <a:endParaRPr lang="en-US" sz="2000" b="1" i="0" u="none" strike="noStrike" baseline="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chemeClr val="bg1"/>
              </a:solidFill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sz="20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48C2B6-6B61-EAC3-7228-E6C8155F68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6693623"/>
              </p:ext>
            </p:extLst>
          </p:nvPr>
        </p:nvGraphicFramePr>
        <p:xfrm>
          <a:off x="6057024" y="1499515"/>
          <a:ext cx="5494122" cy="4655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6645345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Project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Elements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A3EAE4-4861-598B-9600-02CE92B56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6812713"/>
              </p:ext>
            </p:extLst>
          </p:nvPr>
        </p:nvGraphicFramePr>
        <p:xfrm>
          <a:off x="1801402" y="2795914"/>
          <a:ext cx="9531947" cy="3717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7293793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Project Development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800CEFE-F54E-A462-7163-518047A42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907434"/>
              </p:ext>
            </p:extLst>
          </p:nvPr>
        </p:nvGraphicFramePr>
        <p:xfrm>
          <a:off x="2661533" y="1519881"/>
          <a:ext cx="7756075" cy="493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28449102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SharedWithUsers xmlns="97847797-b717-4ffb-b5fd-2a237f853cda">
      <UserInfo>
        <DisplayName>Yawen Liu</DisplayName>
        <AccountId>199</AccountId>
        <AccountType/>
      </UserInfo>
    </SharedWithUsers>
    <_Flow_SignoffStatus xmlns="6259e846-8b77-4076-b7b3-191dee4270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5" ma:contentTypeDescription="Create a new document." ma:contentTypeScope="" ma:versionID="1314add8d98afe7b1ad8b68d04a9bd93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5fce5cc6bbfd5576a0b874f3de58ed7d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2449C5-8A7C-4DDF-8BBD-9834F5F8D2B3}">
  <ds:schemaRefs>
    <ds:schemaRef ds:uri="http://schemas.microsoft.com/office/2006/metadata/properties"/>
    <ds:schemaRef ds:uri="http://www.w3.org/2000/xmlns/"/>
    <ds:schemaRef ds:uri="97847797-b717-4ffb-b5fd-2a237f853cda"/>
    <ds:schemaRef ds:uri="http://www.w3.org/2001/XMLSchema-instance"/>
    <ds:schemaRef ds:uri="6259e846-8b77-4076-b7b3-191dee427045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14ABFA-9A30-4B41-8A66-6FBD4BAF2C1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259e846-8b77-4076-b7b3-191dee427045"/>
    <ds:schemaRef ds:uri="97847797-b717-4ffb-b5fd-2a237f853cd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430</Words>
  <Application>Microsoft Office PowerPoint</Application>
  <PresentationFormat>Widescreen</PresentationFormat>
  <Paragraphs>103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Microsoft YaHei</vt:lpstr>
      <vt:lpstr>Microsoft YaHei Light</vt:lpstr>
      <vt:lpstr>Arial</vt:lpstr>
      <vt:lpstr>Calibri</vt:lpstr>
      <vt:lpstr>Calibri Light</vt:lpstr>
      <vt:lpstr>Cambria Math</vt:lpstr>
      <vt:lpstr>Helvetica Neue Thin</vt:lpstr>
      <vt:lpstr>Times New Roman</vt:lpstr>
      <vt:lpstr>TimesNewRoman</vt:lpstr>
      <vt:lpstr>Times-Roman</vt:lpstr>
      <vt:lpstr>frontiertech</vt:lpstr>
      <vt:lpstr>PowerPoint Presentation</vt:lpstr>
      <vt:lpstr>PowerPoint Presentation</vt:lpstr>
      <vt:lpstr>Project Description</vt:lpstr>
      <vt:lpstr>Goals and Objectives</vt:lpstr>
      <vt:lpstr>Importance and Rationale</vt:lpstr>
      <vt:lpstr>The forms of damage</vt:lpstr>
      <vt:lpstr>Value Propositions</vt:lpstr>
      <vt:lpstr>Project Elements</vt:lpstr>
      <vt:lpstr>Project Development</vt:lpstr>
      <vt:lpstr>Project Development</vt:lpstr>
      <vt:lpstr>Project Development</vt:lpstr>
      <vt:lpstr>Model Selection</vt:lpstr>
      <vt:lpstr>Model selection</vt:lpstr>
      <vt:lpstr>Deployment</vt:lpstr>
      <vt:lpstr>Conclusion and Futurework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Wisam Elkamali</cp:lastModifiedBy>
  <cp:revision>24</cp:revision>
  <dcterms:modified xsi:type="dcterms:W3CDTF">2024-06-23T21:00:01Z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